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9" r:id="rId6"/>
    <p:sldId id="260" r:id="rId7"/>
    <p:sldId id="257" r:id="rId8"/>
    <p:sldId id="258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741CA-8964-4946-BEF3-63DB4244FDF7}" v="17" dt="2019-09-03T21:31:37.251"/>
    <p1510:client id="{E49CFBA3-5B91-41FF-B535-6BAC187E1039}" v="35" dt="2019-09-03T07:46:07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94A741CA-8964-4946-BEF3-63DB4244FDF7}"/>
    <pc:docChg chg="custSel mod modSld">
      <pc:chgData name="ivan.cuzic1@skole.hr" userId="df63c021-0675-4d8c-a9d6-36d6c01b34a5" providerId="ADAL" clId="{94A741CA-8964-4946-BEF3-63DB4244FDF7}" dt="2019-09-03T21:31:37.250" v="17"/>
      <pc:docMkLst>
        <pc:docMk/>
      </pc:docMkLst>
      <pc:sldChg chg="addSp delSp modSp">
        <pc:chgData name="ivan.cuzic1@skole.hr" userId="df63c021-0675-4d8c-a9d6-36d6c01b34a5" providerId="ADAL" clId="{94A741CA-8964-4946-BEF3-63DB4244FDF7}" dt="2019-09-03T21:31:37.250" v="17"/>
        <pc:sldMkLst>
          <pc:docMk/>
          <pc:sldMk cId="2845759609" sldId="264"/>
        </pc:sldMkLst>
        <pc:spChg chg="mod">
          <ac:chgData name="ivan.cuzic1@skole.hr" userId="df63c021-0675-4d8c-a9d6-36d6c01b34a5" providerId="ADAL" clId="{94A741CA-8964-4946-BEF3-63DB4244FDF7}" dt="2019-09-03T21:28:44.033" v="0" actId="26606"/>
          <ac:spMkLst>
            <pc:docMk/>
            <pc:sldMk cId="2845759609" sldId="264"/>
            <ac:spMk id="2" creationId="{E482C57C-3226-466B-B4EF-BB463EE484F4}"/>
          </ac:spMkLst>
        </pc:spChg>
        <pc:spChg chg="del">
          <ac:chgData name="ivan.cuzic1@skole.hr" userId="df63c021-0675-4d8c-a9d6-36d6c01b34a5" providerId="ADAL" clId="{94A741CA-8964-4946-BEF3-63DB4244FDF7}" dt="2019-09-03T21:28:44.033" v="0" actId="26606"/>
          <ac:spMkLst>
            <pc:docMk/>
            <pc:sldMk cId="2845759609" sldId="264"/>
            <ac:spMk id="3" creationId="{336A31F7-DB88-4861-84E1-DD2F6FF81718}"/>
          </ac:spMkLst>
        </pc:spChg>
        <pc:spChg chg="del">
          <ac:chgData name="ivan.cuzic1@skole.hr" userId="df63c021-0675-4d8c-a9d6-36d6c01b34a5" providerId="ADAL" clId="{94A741CA-8964-4946-BEF3-63DB4244FDF7}" dt="2019-09-03T21:28:44.033" v="0" actId="26606"/>
          <ac:spMkLst>
            <pc:docMk/>
            <pc:sldMk cId="2845759609" sldId="264"/>
            <ac:spMk id="8" creationId="{8D70B121-56F4-4848-B38B-182089D909FA}"/>
          </ac:spMkLst>
        </pc:spChg>
        <pc:spChg chg="add">
          <ac:chgData name="ivan.cuzic1@skole.hr" userId="df63c021-0675-4d8c-a9d6-36d6c01b34a5" providerId="ADAL" clId="{94A741CA-8964-4946-BEF3-63DB4244FDF7}" dt="2019-09-03T21:28:44.033" v="0" actId="26606"/>
          <ac:spMkLst>
            <pc:docMk/>
            <pc:sldMk cId="2845759609" sldId="264"/>
            <ac:spMk id="17" creationId="{46C2E80F-49A6-4372-B103-219D417A55ED}"/>
          </ac:spMkLst>
        </pc:spChg>
        <pc:graphicFrameChg chg="add mod">
          <ac:chgData name="ivan.cuzic1@skole.hr" userId="df63c021-0675-4d8c-a9d6-36d6c01b34a5" providerId="ADAL" clId="{94A741CA-8964-4946-BEF3-63DB4244FDF7}" dt="2019-09-03T21:31:37.250" v="17"/>
          <ac:graphicFrameMkLst>
            <pc:docMk/>
            <pc:sldMk cId="2845759609" sldId="264"/>
            <ac:graphicFrameMk id="12" creationId="{CFE5E050-37B6-45F0-9166-920360F3E079}"/>
          </ac:graphicFrameMkLst>
        </pc:graphicFrameChg>
        <pc:cxnChg chg="del">
          <ac:chgData name="ivan.cuzic1@skole.hr" userId="df63c021-0675-4d8c-a9d6-36d6c01b34a5" providerId="ADAL" clId="{94A741CA-8964-4946-BEF3-63DB4244FDF7}" dt="2019-09-03T21:28:44.033" v="0" actId="26606"/>
          <ac:cxnSpMkLst>
            <pc:docMk/>
            <pc:sldMk cId="2845759609" sldId="264"/>
            <ac:cxnSpMk id="10" creationId="{2D72A2C9-F3CA-4216-8BAD-FA4C970C3C4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6863F-6D0D-48D5-97E4-6178AF3BD891}" type="doc">
      <dgm:prSet loTypeId="urn:microsoft.com/office/officeart/2005/8/layout/bProcess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321F6BE-7A82-493A-B347-2965AFF9FE56}">
      <dgm:prSet/>
      <dgm:spPr/>
      <dgm:t>
        <a:bodyPr/>
        <a:lstStyle/>
        <a:p>
          <a:r>
            <a:rPr lang="hr-HR" dirty="0"/>
            <a:t>Povijest učimo zato da bismo shvatili razlike u životu ljudi nekad i danas</a:t>
          </a:r>
          <a:r>
            <a:rPr lang="en-US" dirty="0"/>
            <a:t>.</a:t>
          </a:r>
        </a:p>
      </dgm:t>
    </dgm:pt>
    <dgm:pt modelId="{A38C986F-DA0B-434D-8531-04B1E412E385}" type="parTrans" cxnId="{89AA8FE6-1B39-4375-8EDF-8B1FE7F9F5E5}">
      <dgm:prSet/>
      <dgm:spPr/>
      <dgm:t>
        <a:bodyPr/>
        <a:lstStyle/>
        <a:p>
          <a:endParaRPr lang="en-US"/>
        </a:p>
      </dgm:t>
    </dgm:pt>
    <dgm:pt modelId="{0C12592E-5ADE-4268-97D2-005EE5D61E67}" type="sibTrans" cxnId="{89AA8FE6-1B39-4375-8EDF-8B1FE7F9F5E5}">
      <dgm:prSet/>
      <dgm:spPr/>
      <dgm:t>
        <a:bodyPr/>
        <a:lstStyle/>
        <a:p>
          <a:endParaRPr lang="en-US"/>
        </a:p>
      </dgm:t>
    </dgm:pt>
    <dgm:pt modelId="{6408B796-8326-4A34-A18A-595BBD2FB0E4}">
      <dgm:prSet/>
      <dgm:spPr/>
      <dgm:t>
        <a:bodyPr/>
        <a:lstStyle/>
        <a:p>
          <a:r>
            <a:rPr lang="hr-HR" dirty="0"/>
            <a:t>Učeći o životu ljudi koji su živjeli prije nas, možemo razumjeti koliko smo napredovali, ali u nečemu i nazadovali.</a:t>
          </a:r>
          <a:endParaRPr lang="en-US" dirty="0"/>
        </a:p>
      </dgm:t>
    </dgm:pt>
    <dgm:pt modelId="{1C0D6D53-43D2-4466-8D85-734DD78B3762}" type="parTrans" cxnId="{4918C9C2-C50C-48EA-9C7E-18ABC07436FB}">
      <dgm:prSet/>
      <dgm:spPr/>
      <dgm:t>
        <a:bodyPr/>
        <a:lstStyle/>
        <a:p>
          <a:endParaRPr lang="en-US"/>
        </a:p>
      </dgm:t>
    </dgm:pt>
    <dgm:pt modelId="{12534C51-8628-438A-B7B1-405A96E1F128}" type="sibTrans" cxnId="{4918C9C2-C50C-48EA-9C7E-18ABC07436FB}">
      <dgm:prSet/>
      <dgm:spPr/>
      <dgm:t>
        <a:bodyPr/>
        <a:lstStyle/>
        <a:p>
          <a:endParaRPr lang="en-US"/>
        </a:p>
      </dgm:t>
    </dgm:pt>
    <dgm:pt modelId="{E292ECE9-3A4E-49CA-A54E-1344B15BBD70}" type="pres">
      <dgm:prSet presAssocID="{3E46863F-6D0D-48D5-97E4-6178AF3BD89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6BB8316E-88F7-4C29-9198-BEE5B53F800E}" type="pres">
      <dgm:prSet presAssocID="{E321F6BE-7A82-493A-B347-2965AFF9FE56}" presName="firs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D1CCC2-9EE2-4FD6-9AE6-CDB97D884E4B}" type="pres">
      <dgm:prSet presAssocID="{0C12592E-5ADE-4268-97D2-005EE5D61E67}" presName="sibTrans" presStyleLbl="sibTrans2D1" presStyleIdx="0" presStyleCnt="1"/>
      <dgm:spPr/>
      <dgm:t>
        <a:bodyPr/>
        <a:lstStyle/>
        <a:p>
          <a:endParaRPr lang="hr-HR"/>
        </a:p>
      </dgm:t>
    </dgm:pt>
    <dgm:pt modelId="{08503E2B-C2D0-4BD1-87EB-92D7055DAB2A}" type="pres">
      <dgm:prSet presAssocID="{6408B796-8326-4A34-A18A-595BBD2FB0E4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AA8FE6-1B39-4375-8EDF-8B1FE7F9F5E5}" srcId="{3E46863F-6D0D-48D5-97E4-6178AF3BD891}" destId="{E321F6BE-7A82-493A-B347-2965AFF9FE56}" srcOrd="0" destOrd="0" parTransId="{A38C986F-DA0B-434D-8531-04B1E412E385}" sibTransId="{0C12592E-5ADE-4268-97D2-005EE5D61E67}"/>
    <dgm:cxn modelId="{65A4FA57-DBBA-47FD-B0AB-0B9DFC7A1E97}" type="presOf" srcId="{6408B796-8326-4A34-A18A-595BBD2FB0E4}" destId="{08503E2B-C2D0-4BD1-87EB-92D7055DAB2A}" srcOrd="0" destOrd="0" presId="urn:microsoft.com/office/officeart/2005/8/layout/bProcess2"/>
    <dgm:cxn modelId="{47E35418-78D0-4DCD-9E7C-C2751248A59B}" type="presOf" srcId="{3E46863F-6D0D-48D5-97E4-6178AF3BD891}" destId="{E292ECE9-3A4E-49CA-A54E-1344B15BBD70}" srcOrd="0" destOrd="0" presId="urn:microsoft.com/office/officeart/2005/8/layout/bProcess2"/>
    <dgm:cxn modelId="{0A1F4A70-0CDD-4872-B2C5-A716FE5D1020}" type="presOf" srcId="{E321F6BE-7A82-493A-B347-2965AFF9FE56}" destId="{6BB8316E-88F7-4C29-9198-BEE5B53F800E}" srcOrd="0" destOrd="0" presId="urn:microsoft.com/office/officeart/2005/8/layout/bProcess2"/>
    <dgm:cxn modelId="{5601572E-C3D3-4A38-9357-E26FA5B88DDE}" type="presOf" srcId="{0C12592E-5ADE-4268-97D2-005EE5D61E67}" destId="{01D1CCC2-9EE2-4FD6-9AE6-CDB97D884E4B}" srcOrd="0" destOrd="0" presId="urn:microsoft.com/office/officeart/2005/8/layout/bProcess2"/>
    <dgm:cxn modelId="{4918C9C2-C50C-48EA-9C7E-18ABC07436FB}" srcId="{3E46863F-6D0D-48D5-97E4-6178AF3BD891}" destId="{6408B796-8326-4A34-A18A-595BBD2FB0E4}" srcOrd="1" destOrd="0" parTransId="{1C0D6D53-43D2-4466-8D85-734DD78B3762}" sibTransId="{12534C51-8628-438A-B7B1-405A96E1F128}"/>
    <dgm:cxn modelId="{C639BF4D-6923-4AF9-83EE-7DDA03402D22}" type="presParOf" srcId="{E292ECE9-3A4E-49CA-A54E-1344B15BBD70}" destId="{6BB8316E-88F7-4C29-9198-BEE5B53F800E}" srcOrd="0" destOrd="0" presId="urn:microsoft.com/office/officeart/2005/8/layout/bProcess2"/>
    <dgm:cxn modelId="{870E25D4-C267-45BD-8A1E-B284750D8750}" type="presParOf" srcId="{E292ECE9-3A4E-49CA-A54E-1344B15BBD70}" destId="{01D1CCC2-9EE2-4FD6-9AE6-CDB97D884E4B}" srcOrd="1" destOrd="0" presId="urn:microsoft.com/office/officeart/2005/8/layout/bProcess2"/>
    <dgm:cxn modelId="{7846257F-B4DF-4DC0-B302-378587FE72BB}" type="presParOf" srcId="{E292ECE9-3A4E-49CA-A54E-1344B15BBD70}" destId="{08503E2B-C2D0-4BD1-87EB-92D7055DAB2A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C60C5F-A7F8-4497-9F78-3D9BC14B73F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1DBCFC-B17E-4E5D-8098-46BDB9D4F772}">
      <dgm:prSet/>
      <dgm:spPr/>
      <dgm:t>
        <a:bodyPr/>
        <a:lstStyle/>
        <a:p>
          <a:r>
            <a:rPr lang="hr-HR" dirty="0"/>
            <a:t>Osnova su za razvoj kritičkog i kreativnog mišljenja</a:t>
          </a:r>
          <a:endParaRPr lang="en-US" dirty="0"/>
        </a:p>
      </dgm:t>
    </dgm:pt>
    <dgm:pt modelId="{4B8942DB-EF5B-4685-979F-CFAC0D19C8AF}" type="parTrans" cxnId="{ADC6524D-4663-42EB-BC34-F4AA77ED3419}">
      <dgm:prSet/>
      <dgm:spPr/>
      <dgm:t>
        <a:bodyPr/>
        <a:lstStyle/>
        <a:p>
          <a:endParaRPr lang="en-US"/>
        </a:p>
      </dgm:t>
    </dgm:pt>
    <dgm:pt modelId="{A089DCB0-7C09-41F5-AB1C-B452EB142174}" type="sibTrans" cxnId="{ADC6524D-4663-42EB-BC34-F4AA77ED3419}">
      <dgm:prSet/>
      <dgm:spPr/>
      <dgm:t>
        <a:bodyPr/>
        <a:lstStyle/>
        <a:p>
          <a:endParaRPr lang="en-US"/>
        </a:p>
      </dgm:t>
    </dgm:pt>
    <dgm:pt modelId="{94513C49-8EEB-431E-816A-7DFDA85B018E}">
      <dgm:prSet/>
      <dgm:spPr/>
      <dgm:t>
        <a:bodyPr/>
        <a:lstStyle/>
        <a:p>
          <a:r>
            <a:rPr lang="hr-HR" dirty="0"/>
            <a:t>Proučavanje povijesnih izvora</a:t>
          </a:r>
          <a:endParaRPr lang="en-US" dirty="0"/>
        </a:p>
      </dgm:t>
    </dgm:pt>
    <dgm:pt modelId="{D65B692E-30DA-4872-85A5-5B370628E8DF}" type="parTrans" cxnId="{0BDEA56C-028F-454A-AAB1-6F113F2DEF80}">
      <dgm:prSet/>
      <dgm:spPr/>
      <dgm:t>
        <a:bodyPr/>
        <a:lstStyle/>
        <a:p>
          <a:endParaRPr lang="en-US"/>
        </a:p>
      </dgm:t>
    </dgm:pt>
    <dgm:pt modelId="{918095D0-2D37-42FD-8DF6-F9694C924C99}" type="sibTrans" cxnId="{0BDEA56C-028F-454A-AAB1-6F113F2DEF80}">
      <dgm:prSet/>
      <dgm:spPr/>
      <dgm:t>
        <a:bodyPr/>
        <a:lstStyle/>
        <a:p>
          <a:endParaRPr lang="en-US"/>
        </a:p>
      </dgm:t>
    </dgm:pt>
    <dgm:pt modelId="{677E1554-D85B-45F9-8A97-3B54405EF9EC}">
      <dgm:prSet/>
      <dgm:spPr/>
      <dgm:t>
        <a:bodyPr/>
        <a:lstStyle/>
        <a:p>
          <a:r>
            <a:rPr lang="hr-HR" dirty="0"/>
            <a:t>Dokazivanje njihove vjerodostojnosti</a:t>
          </a:r>
          <a:endParaRPr lang="en-US" dirty="0"/>
        </a:p>
      </dgm:t>
    </dgm:pt>
    <dgm:pt modelId="{F3633ED6-3C2C-45F5-9FDB-9AF9D3FB1B40}" type="parTrans" cxnId="{F6DD800C-905E-4DBE-B3C4-986E929004CF}">
      <dgm:prSet/>
      <dgm:spPr/>
      <dgm:t>
        <a:bodyPr/>
        <a:lstStyle/>
        <a:p>
          <a:endParaRPr lang="en-US"/>
        </a:p>
      </dgm:t>
    </dgm:pt>
    <dgm:pt modelId="{819C00F8-F853-4FDE-A4A8-D680BCC36FD5}" type="sibTrans" cxnId="{F6DD800C-905E-4DBE-B3C4-986E929004CF}">
      <dgm:prSet/>
      <dgm:spPr/>
      <dgm:t>
        <a:bodyPr/>
        <a:lstStyle/>
        <a:p>
          <a:endParaRPr lang="en-US"/>
        </a:p>
      </dgm:t>
    </dgm:pt>
    <dgm:pt modelId="{18A53537-0E44-4F6B-BA8A-EC26340D2E01}">
      <dgm:prSet/>
      <dgm:spPr/>
      <dgm:t>
        <a:bodyPr/>
        <a:lstStyle/>
        <a:p>
          <a:r>
            <a:rPr lang="hr-HR" dirty="0"/>
            <a:t>Temelj za izučavanje i pisanje o povijesti</a:t>
          </a:r>
          <a:endParaRPr lang="en-US" dirty="0"/>
        </a:p>
      </dgm:t>
    </dgm:pt>
    <dgm:pt modelId="{E7F3C224-B09A-4745-A903-E238782CCE8A}" type="parTrans" cxnId="{1AE9C3F2-AD5A-4953-A138-B91D58901C7A}">
      <dgm:prSet/>
      <dgm:spPr/>
      <dgm:t>
        <a:bodyPr/>
        <a:lstStyle/>
        <a:p>
          <a:endParaRPr lang="en-US"/>
        </a:p>
      </dgm:t>
    </dgm:pt>
    <dgm:pt modelId="{619B3C94-A251-4D99-8D83-9CAB5B91C2C0}" type="sibTrans" cxnId="{1AE9C3F2-AD5A-4953-A138-B91D58901C7A}">
      <dgm:prSet/>
      <dgm:spPr/>
      <dgm:t>
        <a:bodyPr/>
        <a:lstStyle/>
        <a:p>
          <a:endParaRPr lang="en-US"/>
        </a:p>
      </dgm:t>
    </dgm:pt>
    <dgm:pt modelId="{CE9D68EE-0D7E-40CB-B20F-AA5235218BB1}" type="pres">
      <dgm:prSet presAssocID="{90C60C5F-A7F8-4497-9F78-3D9BC14B73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2F5AABD-2905-426F-9167-32F009D6ED71}" type="pres">
      <dgm:prSet presAssocID="{90C60C5F-A7F8-4497-9F78-3D9BC14B73F3}" presName="dummyMaxCanvas" presStyleCnt="0">
        <dgm:presLayoutVars/>
      </dgm:prSet>
      <dgm:spPr/>
    </dgm:pt>
    <dgm:pt modelId="{1C50771D-CDE9-49A9-91DB-4B4851E870CB}" type="pres">
      <dgm:prSet presAssocID="{90C60C5F-A7F8-4497-9F78-3D9BC14B73F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4EEBEF-7B32-47BE-B631-BB3C41C3CC65}" type="pres">
      <dgm:prSet presAssocID="{90C60C5F-A7F8-4497-9F78-3D9BC14B73F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B40D01-C8B3-462F-8D0B-ACD93E1A4195}" type="pres">
      <dgm:prSet presAssocID="{90C60C5F-A7F8-4497-9F78-3D9BC14B73F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35ED13-C510-463E-8B8C-A31F8A28747C}" type="pres">
      <dgm:prSet presAssocID="{90C60C5F-A7F8-4497-9F78-3D9BC14B73F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F41820-4D03-445C-9097-4EA42E749F65}" type="pres">
      <dgm:prSet presAssocID="{90C60C5F-A7F8-4497-9F78-3D9BC14B73F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6BF031-6473-44F6-B80C-23815C546547}" type="pres">
      <dgm:prSet presAssocID="{90C60C5F-A7F8-4497-9F78-3D9BC14B73F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348DB8-C8D1-47E7-A722-B0D66F19D571}" type="pres">
      <dgm:prSet presAssocID="{90C60C5F-A7F8-4497-9F78-3D9BC14B73F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659F85-9FF7-4363-8252-86FAAA34D836}" type="pres">
      <dgm:prSet presAssocID="{90C60C5F-A7F8-4497-9F78-3D9BC14B73F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03C193-18B7-4E8B-BAF6-BF31F32B8BB6}" type="pres">
      <dgm:prSet presAssocID="{90C60C5F-A7F8-4497-9F78-3D9BC14B73F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FD3B8F-E7DB-4DFD-B72B-1EF2024CE953}" type="pres">
      <dgm:prSet presAssocID="{90C60C5F-A7F8-4497-9F78-3D9BC14B73F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395DA3-42D7-4E20-90C5-81AB24E75175}" type="pres">
      <dgm:prSet presAssocID="{90C60C5F-A7F8-4497-9F78-3D9BC14B73F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06BD4F2-711C-45DA-AC6F-70981CB944B7}" type="presOf" srcId="{677E1554-D85B-45F9-8A97-3B54405EF9EC}" destId="{62B40D01-C8B3-462F-8D0B-ACD93E1A4195}" srcOrd="0" destOrd="0" presId="urn:microsoft.com/office/officeart/2005/8/layout/vProcess5"/>
    <dgm:cxn modelId="{31D11D33-7762-43C9-8686-31DE41CA86BE}" type="presOf" srcId="{A089DCB0-7C09-41F5-AB1C-B452EB142174}" destId="{65F41820-4D03-445C-9097-4EA42E749F65}" srcOrd="0" destOrd="0" presId="urn:microsoft.com/office/officeart/2005/8/layout/vProcess5"/>
    <dgm:cxn modelId="{63C3F5D8-9799-4955-91F5-2D0BA72E802F}" type="presOf" srcId="{918095D0-2D37-42FD-8DF6-F9694C924C99}" destId="{A16BF031-6473-44F6-B80C-23815C546547}" srcOrd="0" destOrd="0" presId="urn:microsoft.com/office/officeart/2005/8/layout/vProcess5"/>
    <dgm:cxn modelId="{64297B0A-FA8E-49F1-B836-4A4D5503F8F8}" type="presOf" srcId="{C61DBCFC-B17E-4E5D-8098-46BDB9D4F772}" destId="{CF659F85-9FF7-4363-8252-86FAAA34D836}" srcOrd="1" destOrd="0" presId="urn:microsoft.com/office/officeart/2005/8/layout/vProcess5"/>
    <dgm:cxn modelId="{ADC6524D-4663-42EB-BC34-F4AA77ED3419}" srcId="{90C60C5F-A7F8-4497-9F78-3D9BC14B73F3}" destId="{C61DBCFC-B17E-4E5D-8098-46BDB9D4F772}" srcOrd="0" destOrd="0" parTransId="{4B8942DB-EF5B-4685-979F-CFAC0D19C8AF}" sibTransId="{A089DCB0-7C09-41F5-AB1C-B452EB142174}"/>
    <dgm:cxn modelId="{13BC5A40-CAD4-4BE9-ACCA-1F8C113D7C54}" type="presOf" srcId="{677E1554-D85B-45F9-8A97-3B54405EF9EC}" destId="{F8FD3B8F-E7DB-4DFD-B72B-1EF2024CE953}" srcOrd="1" destOrd="0" presId="urn:microsoft.com/office/officeart/2005/8/layout/vProcess5"/>
    <dgm:cxn modelId="{768205D3-0A97-49DF-A976-508484067FFE}" type="presOf" srcId="{18A53537-0E44-4F6B-BA8A-EC26340D2E01}" destId="{8635ED13-C510-463E-8B8C-A31F8A28747C}" srcOrd="0" destOrd="0" presId="urn:microsoft.com/office/officeart/2005/8/layout/vProcess5"/>
    <dgm:cxn modelId="{8912D5D5-9452-4A21-BF3A-AC74B93A7CD8}" type="presOf" srcId="{819C00F8-F853-4FDE-A4A8-D680BCC36FD5}" destId="{0D348DB8-C8D1-47E7-A722-B0D66F19D571}" srcOrd="0" destOrd="0" presId="urn:microsoft.com/office/officeart/2005/8/layout/vProcess5"/>
    <dgm:cxn modelId="{F6DD800C-905E-4DBE-B3C4-986E929004CF}" srcId="{90C60C5F-A7F8-4497-9F78-3D9BC14B73F3}" destId="{677E1554-D85B-45F9-8A97-3B54405EF9EC}" srcOrd="2" destOrd="0" parTransId="{F3633ED6-3C2C-45F5-9FDB-9AF9D3FB1B40}" sibTransId="{819C00F8-F853-4FDE-A4A8-D680BCC36FD5}"/>
    <dgm:cxn modelId="{0BDEA56C-028F-454A-AAB1-6F113F2DEF80}" srcId="{90C60C5F-A7F8-4497-9F78-3D9BC14B73F3}" destId="{94513C49-8EEB-431E-816A-7DFDA85B018E}" srcOrd="1" destOrd="0" parTransId="{D65B692E-30DA-4872-85A5-5B370628E8DF}" sibTransId="{918095D0-2D37-42FD-8DF6-F9694C924C99}"/>
    <dgm:cxn modelId="{57635DBD-34C8-4F8D-BD41-F52F02546964}" type="presOf" srcId="{18A53537-0E44-4F6B-BA8A-EC26340D2E01}" destId="{58395DA3-42D7-4E20-90C5-81AB24E75175}" srcOrd="1" destOrd="0" presId="urn:microsoft.com/office/officeart/2005/8/layout/vProcess5"/>
    <dgm:cxn modelId="{215EBC9C-57A4-4D85-B981-351577065E19}" type="presOf" srcId="{94513C49-8EEB-431E-816A-7DFDA85B018E}" destId="{8D4EEBEF-7B32-47BE-B631-BB3C41C3CC65}" srcOrd="0" destOrd="0" presId="urn:microsoft.com/office/officeart/2005/8/layout/vProcess5"/>
    <dgm:cxn modelId="{C9EE68B9-B746-4EB7-8BB1-F4AA179BCB15}" type="presOf" srcId="{94513C49-8EEB-431E-816A-7DFDA85B018E}" destId="{4C03C193-18B7-4E8B-BAF6-BF31F32B8BB6}" srcOrd="1" destOrd="0" presId="urn:microsoft.com/office/officeart/2005/8/layout/vProcess5"/>
    <dgm:cxn modelId="{CB7E4EAF-8DD7-4D8D-BC08-4D5EBC0F2211}" type="presOf" srcId="{C61DBCFC-B17E-4E5D-8098-46BDB9D4F772}" destId="{1C50771D-CDE9-49A9-91DB-4B4851E870CB}" srcOrd="0" destOrd="0" presId="urn:microsoft.com/office/officeart/2005/8/layout/vProcess5"/>
    <dgm:cxn modelId="{1AE9C3F2-AD5A-4953-A138-B91D58901C7A}" srcId="{90C60C5F-A7F8-4497-9F78-3D9BC14B73F3}" destId="{18A53537-0E44-4F6B-BA8A-EC26340D2E01}" srcOrd="3" destOrd="0" parTransId="{E7F3C224-B09A-4745-A903-E238782CCE8A}" sibTransId="{619B3C94-A251-4D99-8D83-9CAB5B91C2C0}"/>
    <dgm:cxn modelId="{4BEB705A-D99C-48E5-9F57-AD9DEE4192B1}" type="presOf" srcId="{90C60C5F-A7F8-4497-9F78-3D9BC14B73F3}" destId="{CE9D68EE-0D7E-40CB-B20F-AA5235218BB1}" srcOrd="0" destOrd="0" presId="urn:microsoft.com/office/officeart/2005/8/layout/vProcess5"/>
    <dgm:cxn modelId="{52E033BA-6CD7-4358-AFD8-8BAECF44D7D0}" type="presParOf" srcId="{CE9D68EE-0D7E-40CB-B20F-AA5235218BB1}" destId="{F2F5AABD-2905-426F-9167-32F009D6ED71}" srcOrd="0" destOrd="0" presId="urn:microsoft.com/office/officeart/2005/8/layout/vProcess5"/>
    <dgm:cxn modelId="{53F6F36C-87C9-4B64-8AE6-3B9BAD282684}" type="presParOf" srcId="{CE9D68EE-0D7E-40CB-B20F-AA5235218BB1}" destId="{1C50771D-CDE9-49A9-91DB-4B4851E870CB}" srcOrd="1" destOrd="0" presId="urn:microsoft.com/office/officeart/2005/8/layout/vProcess5"/>
    <dgm:cxn modelId="{FB036447-3105-49FA-A3ED-546D7078D2A6}" type="presParOf" srcId="{CE9D68EE-0D7E-40CB-B20F-AA5235218BB1}" destId="{8D4EEBEF-7B32-47BE-B631-BB3C41C3CC65}" srcOrd="2" destOrd="0" presId="urn:microsoft.com/office/officeart/2005/8/layout/vProcess5"/>
    <dgm:cxn modelId="{99C48685-020F-4AC9-839E-73E0DC9BF6B7}" type="presParOf" srcId="{CE9D68EE-0D7E-40CB-B20F-AA5235218BB1}" destId="{62B40D01-C8B3-462F-8D0B-ACD93E1A4195}" srcOrd="3" destOrd="0" presId="urn:microsoft.com/office/officeart/2005/8/layout/vProcess5"/>
    <dgm:cxn modelId="{3F483077-7A7A-44B9-AE4B-D670C4AC575B}" type="presParOf" srcId="{CE9D68EE-0D7E-40CB-B20F-AA5235218BB1}" destId="{8635ED13-C510-463E-8B8C-A31F8A28747C}" srcOrd="4" destOrd="0" presId="urn:microsoft.com/office/officeart/2005/8/layout/vProcess5"/>
    <dgm:cxn modelId="{F6C576EE-CE1E-445A-99A4-90FE0E23D530}" type="presParOf" srcId="{CE9D68EE-0D7E-40CB-B20F-AA5235218BB1}" destId="{65F41820-4D03-445C-9097-4EA42E749F65}" srcOrd="5" destOrd="0" presId="urn:microsoft.com/office/officeart/2005/8/layout/vProcess5"/>
    <dgm:cxn modelId="{AA7AE194-CC2A-46BF-90E4-C70CD5BE3F23}" type="presParOf" srcId="{CE9D68EE-0D7E-40CB-B20F-AA5235218BB1}" destId="{A16BF031-6473-44F6-B80C-23815C546547}" srcOrd="6" destOrd="0" presId="urn:microsoft.com/office/officeart/2005/8/layout/vProcess5"/>
    <dgm:cxn modelId="{8F3FE506-F3FF-4CFD-8738-9E2BE7C411C3}" type="presParOf" srcId="{CE9D68EE-0D7E-40CB-B20F-AA5235218BB1}" destId="{0D348DB8-C8D1-47E7-A722-B0D66F19D571}" srcOrd="7" destOrd="0" presId="urn:microsoft.com/office/officeart/2005/8/layout/vProcess5"/>
    <dgm:cxn modelId="{AC158B31-4E00-46A4-958E-D1A62EE73918}" type="presParOf" srcId="{CE9D68EE-0D7E-40CB-B20F-AA5235218BB1}" destId="{CF659F85-9FF7-4363-8252-86FAAA34D836}" srcOrd="8" destOrd="0" presId="urn:microsoft.com/office/officeart/2005/8/layout/vProcess5"/>
    <dgm:cxn modelId="{E733D329-E25D-4354-A93A-00A293A9E324}" type="presParOf" srcId="{CE9D68EE-0D7E-40CB-B20F-AA5235218BB1}" destId="{4C03C193-18B7-4E8B-BAF6-BF31F32B8BB6}" srcOrd="9" destOrd="0" presId="urn:microsoft.com/office/officeart/2005/8/layout/vProcess5"/>
    <dgm:cxn modelId="{117EA088-8A2F-4050-9341-2C8F3A8946D0}" type="presParOf" srcId="{CE9D68EE-0D7E-40CB-B20F-AA5235218BB1}" destId="{F8FD3B8F-E7DB-4DFD-B72B-1EF2024CE953}" srcOrd="10" destOrd="0" presId="urn:microsoft.com/office/officeart/2005/8/layout/vProcess5"/>
    <dgm:cxn modelId="{8CC6F06B-7BD4-4847-B3C1-4ED4BAF7571D}" type="presParOf" srcId="{CE9D68EE-0D7E-40CB-B20F-AA5235218BB1}" destId="{58395DA3-42D7-4E20-90C5-81AB24E7517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E428F-CDCE-40F5-BBB5-62ECED86681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FE5258-AD3F-45C4-AE77-B1D5495AF1D7}">
      <dgm:prSet/>
      <dgm:spPr/>
      <dgm:t>
        <a:bodyPr/>
        <a:lstStyle/>
        <a:p>
          <a:r>
            <a:rPr lang="hr-HR" dirty="0"/>
            <a:t>Proučavanjem povijesti društva:</a:t>
          </a:r>
          <a:endParaRPr lang="en-US" dirty="0"/>
        </a:p>
      </dgm:t>
    </dgm:pt>
    <dgm:pt modelId="{96FFD3E2-E65F-4B51-9F12-F5244A6B8684}" type="parTrans" cxnId="{C251CA84-246B-4835-B4F2-6B85A25470DF}">
      <dgm:prSet/>
      <dgm:spPr/>
      <dgm:t>
        <a:bodyPr/>
        <a:lstStyle/>
        <a:p>
          <a:endParaRPr lang="en-US"/>
        </a:p>
      </dgm:t>
    </dgm:pt>
    <dgm:pt modelId="{036878FD-E365-4808-99F9-7E1F55BDB7A8}" type="sibTrans" cxnId="{C251CA84-246B-4835-B4F2-6B85A25470DF}">
      <dgm:prSet/>
      <dgm:spPr/>
      <dgm:t>
        <a:bodyPr/>
        <a:lstStyle/>
        <a:p>
          <a:endParaRPr lang="en-US"/>
        </a:p>
      </dgm:t>
    </dgm:pt>
    <dgm:pt modelId="{9FD1CD18-4569-4D12-87B6-B18E5BF115EE}">
      <dgm:prSet/>
      <dgm:spPr/>
      <dgm:t>
        <a:bodyPr/>
        <a:lstStyle/>
        <a:p>
          <a:r>
            <a:rPr lang="hr-HR" dirty="0"/>
            <a:t>Shvaćamo odnose između članova </a:t>
          </a:r>
          <a:r>
            <a:rPr lang="hr-HR" dirty="0" smtClean="0"/>
            <a:t>obitelji.</a:t>
          </a:r>
          <a:endParaRPr lang="en-US" dirty="0"/>
        </a:p>
      </dgm:t>
    </dgm:pt>
    <dgm:pt modelId="{6BBC29C2-E614-4E95-A060-611044698B05}" type="parTrans" cxnId="{9E8E22FB-69F4-44CE-9BE1-4579BD7A94E6}">
      <dgm:prSet/>
      <dgm:spPr/>
      <dgm:t>
        <a:bodyPr/>
        <a:lstStyle/>
        <a:p>
          <a:endParaRPr lang="en-US"/>
        </a:p>
      </dgm:t>
    </dgm:pt>
    <dgm:pt modelId="{CEF92101-E11D-40F9-A0CC-F775378429F0}" type="sibTrans" cxnId="{9E8E22FB-69F4-44CE-9BE1-4579BD7A94E6}">
      <dgm:prSet/>
      <dgm:spPr/>
      <dgm:t>
        <a:bodyPr/>
        <a:lstStyle/>
        <a:p>
          <a:endParaRPr lang="en-US"/>
        </a:p>
      </dgm:t>
    </dgm:pt>
    <dgm:pt modelId="{587A06FB-4989-45B2-B765-C857ACA51A25}">
      <dgm:prSet/>
      <dgm:spPr/>
      <dgm:t>
        <a:bodyPr/>
        <a:lstStyle/>
        <a:p>
          <a:r>
            <a:rPr lang="hr-HR" dirty="0"/>
            <a:t>Razumijemo uloge muškaraca, žena i djece u svakodnevnom </a:t>
          </a:r>
          <a:r>
            <a:rPr lang="hr-HR" dirty="0" smtClean="0"/>
            <a:t>životu.</a:t>
          </a:r>
          <a:endParaRPr lang="en-US" dirty="0"/>
        </a:p>
      </dgm:t>
    </dgm:pt>
    <dgm:pt modelId="{6732253E-0F1B-4C28-BD1C-AF5027788BB5}" type="parTrans" cxnId="{D2180D24-C8AA-4E64-B7D4-92C9D3C5AE90}">
      <dgm:prSet/>
      <dgm:spPr/>
      <dgm:t>
        <a:bodyPr/>
        <a:lstStyle/>
        <a:p>
          <a:endParaRPr lang="en-US"/>
        </a:p>
      </dgm:t>
    </dgm:pt>
    <dgm:pt modelId="{D998A74B-6F3B-490B-8204-4D67E242951D}" type="sibTrans" cxnId="{D2180D24-C8AA-4E64-B7D4-92C9D3C5AE90}">
      <dgm:prSet/>
      <dgm:spPr/>
      <dgm:t>
        <a:bodyPr/>
        <a:lstStyle/>
        <a:p>
          <a:endParaRPr lang="en-US"/>
        </a:p>
      </dgm:t>
    </dgm:pt>
    <dgm:pt modelId="{3956C3C1-843C-4787-BC84-333380E37BE9}">
      <dgm:prSet/>
      <dgm:spPr/>
      <dgm:t>
        <a:bodyPr/>
        <a:lstStyle/>
        <a:p>
          <a:r>
            <a:rPr lang="hr-HR" dirty="0"/>
            <a:t>Shvaćamo kako su različite promjene u povijesti utjecale na društveni život </a:t>
          </a:r>
          <a:r>
            <a:rPr lang="hr-HR" dirty="0" smtClean="0"/>
            <a:t>čovjeka.</a:t>
          </a:r>
          <a:endParaRPr lang="en-US" dirty="0"/>
        </a:p>
      </dgm:t>
    </dgm:pt>
    <dgm:pt modelId="{ECB7E33D-65A9-49A9-8B48-442F84E22FC7}" type="parTrans" cxnId="{AFD03D66-5ABB-417C-80DC-C76FBAC8B7EF}">
      <dgm:prSet/>
      <dgm:spPr/>
      <dgm:t>
        <a:bodyPr/>
        <a:lstStyle/>
        <a:p>
          <a:endParaRPr lang="en-US"/>
        </a:p>
      </dgm:t>
    </dgm:pt>
    <dgm:pt modelId="{ED169224-1941-41D7-987A-7A5D7A606649}" type="sibTrans" cxnId="{AFD03D66-5ABB-417C-80DC-C76FBAC8B7EF}">
      <dgm:prSet/>
      <dgm:spPr/>
      <dgm:t>
        <a:bodyPr/>
        <a:lstStyle/>
        <a:p>
          <a:endParaRPr lang="en-US"/>
        </a:p>
      </dgm:t>
    </dgm:pt>
    <dgm:pt modelId="{E5CA453A-956B-4FA9-8DC7-A554217BF6D5}" type="pres">
      <dgm:prSet presAssocID="{0F4E428F-CDCE-40F5-BBB5-62ECED8668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DEB51DB-B70B-4FAB-810C-0A6387CEACEF}" type="pres">
      <dgm:prSet presAssocID="{6AFE5258-AD3F-45C4-AE77-B1D5495AF1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4C2BD4-4D94-4754-9ED7-602FB82C9DC6}" type="pres">
      <dgm:prSet presAssocID="{036878FD-E365-4808-99F9-7E1F55BDB7A8}" presName="spacer" presStyleCnt="0"/>
      <dgm:spPr/>
    </dgm:pt>
    <dgm:pt modelId="{89E50C48-DBC0-4F04-8646-F75E19172A70}" type="pres">
      <dgm:prSet presAssocID="{9FD1CD18-4569-4D12-87B6-B18E5BF115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98B824-CB2A-4C20-AB11-9015E6E56618}" type="pres">
      <dgm:prSet presAssocID="{CEF92101-E11D-40F9-A0CC-F775378429F0}" presName="spacer" presStyleCnt="0"/>
      <dgm:spPr/>
    </dgm:pt>
    <dgm:pt modelId="{01B42624-DCE5-4D9B-9E73-008C87118C05}" type="pres">
      <dgm:prSet presAssocID="{587A06FB-4989-45B2-B765-C857ACA51A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690586-022F-48C7-A1C2-658955F35BE0}" type="pres">
      <dgm:prSet presAssocID="{D998A74B-6F3B-490B-8204-4D67E242951D}" presName="spacer" presStyleCnt="0"/>
      <dgm:spPr/>
    </dgm:pt>
    <dgm:pt modelId="{719CAFEA-0897-4E4E-80F0-93FBD4F1D97B}" type="pres">
      <dgm:prSet presAssocID="{3956C3C1-843C-4787-BC84-333380E37B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FF3845-62B3-4D1E-93E7-A67676453053}" type="presOf" srcId="{3956C3C1-843C-4787-BC84-333380E37BE9}" destId="{719CAFEA-0897-4E4E-80F0-93FBD4F1D97B}" srcOrd="0" destOrd="0" presId="urn:microsoft.com/office/officeart/2005/8/layout/vList2"/>
    <dgm:cxn modelId="{D2180D24-C8AA-4E64-B7D4-92C9D3C5AE90}" srcId="{0F4E428F-CDCE-40F5-BBB5-62ECED866818}" destId="{587A06FB-4989-45B2-B765-C857ACA51A25}" srcOrd="2" destOrd="0" parTransId="{6732253E-0F1B-4C28-BD1C-AF5027788BB5}" sibTransId="{D998A74B-6F3B-490B-8204-4D67E242951D}"/>
    <dgm:cxn modelId="{3ED26B63-314A-494A-AD61-B1A4BC38D643}" type="presOf" srcId="{6AFE5258-AD3F-45C4-AE77-B1D5495AF1D7}" destId="{2DEB51DB-B70B-4FAB-810C-0A6387CEACEF}" srcOrd="0" destOrd="0" presId="urn:microsoft.com/office/officeart/2005/8/layout/vList2"/>
    <dgm:cxn modelId="{AFD03D66-5ABB-417C-80DC-C76FBAC8B7EF}" srcId="{0F4E428F-CDCE-40F5-BBB5-62ECED866818}" destId="{3956C3C1-843C-4787-BC84-333380E37BE9}" srcOrd="3" destOrd="0" parTransId="{ECB7E33D-65A9-49A9-8B48-442F84E22FC7}" sibTransId="{ED169224-1941-41D7-987A-7A5D7A606649}"/>
    <dgm:cxn modelId="{16059182-3604-41A7-B8EE-5AE1A79F713B}" type="presOf" srcId="{0F4E428F-CDCE-40F5-BBB5-62ECED866818}" destId="{E5CA453A-956B-4FA9-8DC7-A554217BF6D5}" srcOrd="0" destOrd="0" presId="urn:microsoft.com/office/officeart/2005/8/layout/vList2"/>
    <dgm:cxn modelId="{A244D655-8B32-4619-8198-883FAE367DCC}" type="presOf" srcId="{587A06FB-4989-45B2-B765-C857ACA51A25}" destId="{01B42624-DCE5-4D9B-9E73-008C87118C05}" srcOrd="0" destOrd="0" presId="urn:microsoft.com/office/officeart/2005/8/layout/vList2"/>
    <dgm:cxn modelId="{9E8E22FB-69F4-44CE-9BE1-4579BD7A94E6}" srcId="{0F4E428F-CDCE-40F5-BBB5-62ECED866818}" destId="{9FD1CD18-4569-4D12-87B6-B18E5BF115EE}" srcOrd="1" destOrd="0" parTransId="{6BBC29C2-E614-4E95-A060-611044698B05}" sibTransId="{CEF92101-E11D-40F9-A0CC-F775378429F0}"/>
    <dgm:cxn modelId="{C251CA84-246B-4835-B4F2-6B85A25470DF}" srcId="{0F4E428F-CDCE-40F5-BBB5-62ECED866818}" destId="{6AFE5258-AD3F-45C4-AE77-B1D5495AF1D7}" srcOrd="0" destOrd="0" parTransId="{96FFD3E2-E65F-4B51-9F12-F5244A6B8684}" sibTransId="{036878FD-E365-4808-99F9-7E1F55BDB7A8}"/>
    <dgm:cxn modelId="{20D1637A-A99D-498D-B3E2-9098F0A71A27}" type="presOf" srcId="{9FD1CD18-4569-4D12-87B6-B18E5BF115EE}" destId="{89E50C48-DBC0-4F04-8646-F75E19172A70}" srcOrd="0" destOrd="0" presId="urn:microsoft.com/office/officeart/2005/8/layout/vList2"/>
    <dgm:cxn modelId="{51E3C4C5-A8F7-4D95-88C6-A0B06AE1BA68}" type="presParOf" srcId="{E5CA453A-956B-4FA9-8DC7-A554217BF6D5}" destId="{2DEB51DB-B70B-4FAB-810C-0A6387CEACEF}" srcOrd="0" destOrd="0" presId="urn:microsoft.com/office/officeart/2005/8/layout/vList2"/>
    <dgm:cxn modelId="{5A424AB8-6AAA-4FF1-AA96-4B3F43E7C12F}" type="presParOf" srcId="{E5CA453A-956B-4FA9-8DC7-A554217BF6D5}" destId="{BD4C2BD4-4D94-4754-9ED7-602FB82C9DC6}" srcOrd="1" destOrd="0" presId="urn:microsoft.com/office/officeart/2005/8/layout/vList2"/>
    <dgm:cxn modelId="{74890353-10F8-45D1-B3AB-E725279863B8}" type="presParOf" srcId="{E5CA453A-956B-4FA9-8DC7-A554217BF6D5}" destId="{89E50C48-DBC0-4F04-8646-F75E19172A70}" srcOrd="2" destOrd="0" presId="urn:microsoft.com/office/officeart/2005/8/layout/vList2"/>
    <dgm:cxn modelId="{69F66A17-F14C-419B-9E2E-6E4E1000C91F}" type="presParOf" srcId="{E5CA453A-956B-4FA9-8DC7-A554217BF6D5}" destId="{F498B824-CB2A-4C20-AB11-9015E6E56618}" srcOrd="3" destOrd="0" presId="urn:microsoft.com/office/officeart/2005/8/layout/vList2"/>
    <dgm:cxn modelId="{B1A2B4A7-DCED-43AA-84BB-D7B56BAB7DD5}" type="presParOf" srcId="{E5CA453A-956B-4FA9-8DC7-A554217BF6D5}" destId="{01B42624-DCE5-4D9B-9E73-008C87118C05}" srcOrd="4" destOrd="0" presId="urn:microsoft.com/office/officeart/2005/8/layout/vList2"/>
    <dgm:cxn modelId="{9C629102-035B-4EB6-92C8-C2740D131D6F}" type="presParOf" srcId="{E5CA453A-956B-4FA9-8DC7-A554217BF6D5}" destId="{58690586-022F-48C7-A1C2-658955F35BE0}" srcOrd="5" destOrd="0" presId="urn:microsoft.com/office/officeart/2005/8/layout/vList2"/>
    <dgm:cxn modelId="{3D676B80-FDF6-4FEA-A5F4-E0A24816C730}" type="presParOf" srcId="{E5CA453A-956B-4FA9-8DC7-A554217BF6D5}" destId="{719CAFEA-0897-4E4E-80F0-93FBD4F1D9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42AAF-EB5D-4671-B405-DECE270E3D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9CDC62-1134-44ED-B198-DAFF3E35C5FE}">
      <dgm:prSet/>
      <dgm:spPr/>
      <dgm:t>
        <a:bodyPr/>
        <a:lstStyle/>
        <a:p>
          <a:r>
            <a:rPr lang="hr-HR"/>
            <a:t>Razvoj trgovine</a:t>
          </a:r>
          <a:endParaRPr lang="en-US"/>
        </a:p>
      </dgm:t>
    </dgm:pt>
    <dgm:pt modelId="{E5103FC5-D4AE-4DCA-AAB3-E9ABBFF538AA}" type="parTrans" cxnId="{9208CE8E-806F-48CD-830B-CE5DEEFDE188}">
      <dgm:prSet/>
      <dgm:spPr/>
      <dgm:t>
        <a:bodyPr/>
        <a:lstStyle/>
        <a:p>
          <a:endParaRPr lang="en-US"/>
        </a:p>
      </dgm:t>
    </dgm:pt>
    <dgm:pt modelId="{260E0899-0AAE-4478-B24B-CA533E190A75}" type="sibTrans" cxnId="{9208CE8E-806F-48CD-830B-CE5DEEFDE188}">
      <dgm:prSet/>
      <dgm:spPr/>
      <dgm:t>
        <a:bodyPr/>
        <a:lstStyle/>
        <a:p>
          <a:endParaRPr lang="en-US"/>
        </a:p>
      </dgm:t>
    </dgm:pt>
    <dgm:pt modelId="{9F99D563-D439-44B7-8026-E5109193820A}">
      <dgm:prSet/>
      <dgm:spPr/>
      <dgm:t>
        <a:bodyPr/>
        <a:lstStyle/>
        <a:p>
          <a:r>
            <a:rPr lang="hr-HR"/>
            <a:t>Razmjena proizvoda i ideja</a:t>
          </a:r>
          <a:endParaRPr lang="en-US"/>
        </a:p>
      </dgm:t>
    </dgm:pt>
    <dgm:pt modelId="{919712B6-6031-43AE-A826-92F2942984C1}" type="parTrans" cxnId="{DB036F7C-E901-4F58-B796-CC69A7F71D66}">
      <dgm:prSet/>
      <dgm:spPr/>
      <dgm:t>
        <a:bodyPr/>
        <a:lstStyle/>
        <a:p>
          <a:endParaRPr lang="en-US"/>
        </a:p>
      </dgm:t>
    </dgm:pt>
    <dgm:pt modelId="{F7D57001-3FA1-4C67-ABA3-0BCDD7347FE9}" type="sibTrans" cxnId="{DB036F7C-E901-4F58-B796-CC69A7F71D66}">
      <dgm:prSet/>
      <dgm:spPr/>
      <dgm:t>
        <a:bodyPr/>
        <a:lstStyle/>
        <a:p>
          <a:endParaRPr lang="en-US"/>
        </a:p>
      </dgm:t>
    </dgm:pt>
    <dgm:pt modelId="{612ED9E8-AF2C-4288-9B51-EC6F0B81A14F}">
      <dgm:prSet/>
      <dgm:spPr/>
      <dgm:t>
        <a:bodyPr/>
        <a:lstStyle/>
        <a:p>
          <a:r>
            <a:rPr lang="hr-HR"/>
            <a:t>Utjecaj na kvalitetu života i uređenost društva</a:t>
          </a:r>
          <a:endParaRPr lang="en-US"/>
        </a:p>
      </dgm:t>
    </dgm:pt>
    <dgm:pt modelId="{6E9B65AB-7B9E-4D0D-AD11-CCBBA9F74B17}" type="parTrans" cxnId="{2B1A212F-4C7F-44B6-9EB7-640EE1C501AC}">
      <dgm:prSet/>
      <dgm:spPr/>
      <dgm:t>
        <a:bodyPr/>
        <a:lstStyle/>
        <a:p>
          <a:endParaRPr lang="en-US"/>
        </a:p>
      </dgm:t>
    </dgm:pt>
    <dgm:pt modelId="{0274821B-5F9D-4140-A277-153937AE6447}" type="sibTrans" cxnId="{2B1A212F-4C7F-44B6-9EB7-640EE1C501AC}">
      <dgm:prSet/>
      <dgm:spPr/>
      <dgm:t>
        <a:bodyPr/>
        <a:lstStyle/>
        <a:p>
          <a:endParaRPr lang="en-US"/>
        </a:p>
      </dgm:t>
    </dgm:pt>
    <dgm:pt modelId="{E540E5D6-84E7-4D3C-97CF-9FA7A0B52F17}">
      <dgm:prSet/>
      <dgm:spPr/>
      <dgm:t>
        <a:bodyPr/>
        <a:lstStyle/>
        <a:p>
          <a:r>
            <a:rPr lang="hr-HR"/>
            <a:t>Povijesni razvoj</a:t>
          </a:r>
          <a:endParaRPr lang="en-US"/>
        </a:p>
      </dgm:t>
    </dgm:pt>
    <dgm:pt modelId="{48B1DA13-32D0-4556-8153-C1383F27D37C}" type="parTrans" cxnId="{326F0486-55A8-4477-9362-5E87433C1A16}">
      <dgm:prSet/>
      <dgm:spPr/>
      <dgm:t>
        <a:bodyPr/>
        <a:lstStyle/>
        <a:p>
          <a:endParaRPr lang="en-US"/>
        </a:p>
      </dgm:t>
    </dgm:pt>
    <dgm:pt modelId="{DF503BA6-C914-4532-AD8D-633367473C2F}" type="sibTrans" cxnId="{326F0486-55A8-4477-9362-5E87433C1A16}">
      <dgm:prSet/>
      <dgm:spPr/>
      <dgm:t>
        <a:bodyPr/>
        <a:lstStyle/>
        <a:p>
          <a:endParaRPr lang="en-US"/>
        </a:p>
      </dgm:t>
    </dgm:pt>
    <dgm:pt modelId="{C3B391E7-C95B-41B3-B5DD-B312C43E6BCE}" type="pres">
      <dgm:prSet presAssocID="{4A342AAF-EB5D-4671-B405-DECE270E3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CD74E17-0014-4AE3-9D47-5E7A52A7CB64}" type="pres">
      <dgm:prSet presAssocID="{649CDC62-1134-44ED-B198-DAFF3E35C5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9DA1EF-E9F1-4725-91AB-06E67ED6B837}" type="pres">
      <dgm:prSet presAssocID="{260E0899-0AAE-4478-B24B-CA533E190A75}" presName="spacer" presStyleCnt="0"/>
      <dgm:spPr/>
    </dgm:pt>
    <dgm:pt modelId="{75E6CB23-8F1D-4C43-8AB1-975A8651654D}" type="pres">
      <dgm:prSet presAssocID="{9F99D563-D439-44B7-8026-E510919382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A4A702-50EF-4965-BF5E-05CB86461989}" type="pres">
      <dgm:prSet presAssocID="{F7D57001-3FA1-4C67-ABA3-0BCDD7347FE9}" presName="spacer" presStyleCnt="0"/>
      <dgm:spPr/>
    </dgm:pt>
    <dgm:pt modelId="{8C0D1322-A9AC-43A6-B68F-17137FF19977}" type="pres">
      <dgm:prSet presAssocID="{612ED9E8-AF2C-4288-9B51-EC6F0B81A1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919C10-69A6-450D-B93D-D6EEA68EFD15}" type="pres">
      <dgm:prSet presAssocID="{0274821B-5F9D-4140-A277-153937AE6447}" presName="spacer" presStyleCnt="0"/>
      <dgm:spPr/>
    </dgm:pt>
    <dgm:pt modelId="{D3644C20-5DD6-40C6-B107-AE443F0ABC9B}" type="pres">
      <dgm:prSet presAssocID="{E540E5D6-84E7-4D3C-97CF-9FA7A0B52F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B1A212F-4C7F-44B6-9EB7-640EE1C501AC}" srcId="{4A342AAF-EB5D-4671-B405-DECE270E3D4A}" destId="{612ED9E8-AF2C-4288-9B51-EC6F0B81A14F}" srcOrd="2" destOrd="0" parTransId="{6E9B65AB-7B9E-4D0D-AD11-CCBBA9F74B17}" sibTransId="{0274821B-5F9D-4140-A277-153937AE6447}"/>
    <dgm:cxn modelId="{F9F6DA73-791B-41CE-B7DE-EB9477989D61}" type="presOf" srcId="{649CDC62-1134-44ED-B198-DAFF3E35C5FE}" destId="{5CD74E17-0014-4AE3-9D47-5E7A52A7CB64}" srcOrd="0" destOrd="0" presId="urn:microsoft.com/office/officeart/2005/8/layout/vList2"/>
    <dgm:cxn modelId="{A253C7D9-7DC1-4F76-85A3-D23ACC0E2834}" type="presOf" srcId="{4A342AAF-EB5D-4671-B405-DECE270E3D4A}" destId="{C3B391E7-C95B-41B3-B5DD-B312C43E6BCE}" srcOrd="0" destOrd="0" presId="urn:microsoft.com/office/officeart/2005/8/layout/vList2"/>
    <dgm:cxn modelId="{6982ADEE-B639-4CA3-AE93-ADFEA861094B}" type="presOf" srcId="{E540E5D6-84E7-4D3C-97CF-9FA7A0B52F17}" destId="{D3644C20-5DD6-40C6-B107-AE443F0ABC9B}" srcOrd="0" destOrd="0" presId="urn:microsoft.com/office/officeart/2005/8/layout/vList2"/>
    <dgm:cxn modelId="{DB036F7C-E901-4F58-B796-CC69A7F71D66}" srcId="{4A342AAF-EB5D-4671-B405-DECE270E3D4A}" destId="{9F99D563-D439-44B7-8026-E5109193820A}" srcOrd="1" destOrd="0" parTransId="{919712B6-6031-43AE-A826-92F2942984C1}" sibTransId="{F7D57001-3FA1-4C67-ABA3-0BCDD7347FE9}"/>
    <dgm:cxn modelId="{D00B37DA-348F-4FAF-870A-60C7C99BBD41}" type="presOf" srcId="{612ED9E8-AF2C-4288-9B51-EC6F0B81A14F}" destId="{8C0D1322-A9AC-43A6-B68F-17137FF19977}" srcOrd="0" destOrd="0" presId="urn:microsoft.com/office/officeart/2005/8/layout/vList2"/>
    <dgm:cxn modelId="{326F0486-55A8-4477-9362-5E87433C1A16}" srcId="{4A342AAF-EB5D-4671-B405-DECE270E3D4A}" destId="{E540E5D6-84E7-4D3C-97CF-9FA7A0B52F17}" srcOrd="3" destOrd="0" parTransId="{48B1DA13-32D0-4556-8153-C1383F27D37C}" sibTransId="{DF503BA6-C914-4532-AD8D-633367473C2F}"/>
    <dgm:cxn modelId="{9208CE8E-806F-48CD-830B-CE5DEEFDE188}" srcId="{4A342AAF-EB5D-4671-B405-DECE270E3D4A}" destId="{649CDC62-1134-44ED-B198-DAFF3E35C5FE}" srcOrd="0" destOrd="0" parTransId="{E5103FC5-D4AE-4DCA-AAB3-E9ABBFF538AA}" sibTransId="{260E0899-0AAE-4478-B24B-CA533E190A75}"/>
    <dgm:cxn modelId="{33E9B31F-0E3B-47D2-98D5-F1D5DF928205}" type="presOf" srcId="{9F99D563-D439-44B7-8026-E5109193820A}" destId="{75E6CB23-8F1D-4C43-8AB1-975A8651654D}" srcOrd="0" destOrd="0" presId="urn:microsoft.com/office/officeart/2005/8/layout/vList2"/>
    <dgm:cxn modelId="{43ED89FA-9614-4E74-BC31-499C2B51B429}" type="presParOf" srcId="{C3B391E7-C95B-41B3-B5DD-B312C43E6BCE}" destId="{5CD74E17-0014-4AE3-9D47-5E7A52A7CB64}" srcOrd="0" destOrd="0" presId="urn:microsoft.com/office/officeart/2005/8/layout/vList2"/>
    <dgm:cxn modelId="{BF15A784-1BDA-429B-AF45-DCD7708F321B}" type="presParOf" srcId="{C3B391E7-C95B-41B3-B5DD-B312C43E6BCE}" destId="{479DA1EF-E9F1-4725-91AB-06E67ED6B837}" srcOrd="1" destOrd="0" presId="urn:microsoft.com/office/officeart/2005/8/layout/vList2"/>
    <dgm:cxn modelId="{EB067262-0B29-4843-9DD6-791457A76028}" type="presParOf" srcId="{C3B391E7-C95B-41B3-B5DD-B312C43E6BCE}" destId="{75E6CB23-8F1D-4C43-8AB1-975A8651654D}" srcOrd="2" destOrd="0" presId="urn:microsoft.com/office/officeart/2005/8/layout/vList2"/>
    <dgm:cxn modelId="{E8339287-8739-4DA5-A260-BCA4EB622218}" type="presParOf" srcId="{C3B391E7-C95B-41B3-B5DD-B312C43E6BCE}" destId="{BEA4A702-50EF-4965-BF5E-05CB86461989}" srcOrd="3" destOrd="0" presId="urn:microsoft.com/office/officeart/2005/8/layout/vList2"/>
    <dgm:cxn modelId="{932825D4-B4CA-4BB0-B5D6-7B4381B0700A}" type="presParOf" srcId="{C3B391E7-C95B-41B3-B5DD-B312C43E6BCE}" destId="{8C0D1322-A9AC-43A6-B68F-17137FF19977}" srcOrd="4" destOrd="0" presId="urn:microsoft.com/office/officeart/2005/8/layout/vList2"/>
    <dgm:cxn modelId="{BDA9C855-078D-4278-9E6A-C8C9977759F3}" type="presParOf" srcId="{C3B391E7-C95B-41B3-B5DD-B312C43E6BCE}" destId="{EF919C10-69A6-450D-B93D-D6EEA68EFD15}" srcOrd="5" destOrd="0" presId="urn:microsoft.com/office/officeart/2005/8/layout/vList2"/>
    <dgm:cxn modelId="{2385DFCD-57F4-4702-B7F8-93DBE0396188}" type="presParOf" srcId="{C3B391E7-C95B-41B3-B5DD-B312C43E6BCE}" destId="{D3644C20-5DD6-40C6-B107-AE443F0ABC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00202-E45C-4A0B-8678-C8F155A6FE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683A1D-A170-4C29-945F-295ADB7C877C}">
      <dgm:prSet/>
      <dgm:spPr/>
      <dgm:t>
        <a:bodyPr/>
        <a:lstStyle/>
        <a:p>
          <a:r>
            <a:rPr lang="hr-HR" dirty="0"/>
            <a:t>Objašnjava kako je čovjek u povijesti različitim izumima unapređivao svoj  način života i rada</a:t>
          </a:r>
          <a:r>
            <a:rPr lang="en-US" dirty="0"/>
            <a:t>.</a:t>
          </a:r>
        </a:p>
      </dgm:t>
    </dgm:pt>
    <dgm:pt modelId="{354C1138-EC64-4FBA-A253-C16085AE83BD}" type="parTrans" cxnId="{071DFD9E-2A81-43A2-BD3C-915D81CB5F7F}">
      <dgm:prSet/>
      <dgm:spPr/>
      <dgm:t>
        <a:bodyPr/>
        <a:lstStyle/>
        <a:p>
          <a:endParaRPr lang="en-US"/>
        </a:p>
      </dgm:t>
    </dgm:pt>
    <dgm:pt modelId="{912F36B7-0096-49FE-B144-31597E8081D7}" type="sibTrans" cxnId="{071DFD9E-2A81-43A2-BD3C-915D81CB5F7F}">
      <dgm:prSet/>
      <dgm:spPr/>
      <dgm:t>
        <a:bodyPr/>
        <a:lstStyle/>
        <a:p>
          <a:endParaRPr lang="en-US"/>
        </a:p>
      </dgm:t>
    </dgm:pt>
    <dgm:pt modelId="{BF41B491-C363-4080-B66F-737AA88E5D47}">
      <dgm:prSet/>
      <dgm:spPr/>
      <dgm:t>
        <a:bodyPr/>
        <a:lstStyle/>
        <a:p>
          <a:r>
            <a:rPr lang="hr-HR" dirty="0"/>
            <a:t>Unaprjeđenje proizvodnje hrane, prijevoza robe, poboljšanja zdravlja,…</a:t>
          </a:r>
          <a:endParaRPr lang="en-US" dirty="0"/>
        </a:p>
      </dgm:t>
    </dgm:pt>
    <dgm:pt modelId="{93B59774-E244-490E-B450-B36A06AB6AFA}" type="parTrans" cxnId="{658DFC56-B0CF-4722-A2C0-E60FAC934D73}">
      <dgm:prSet/>
      <dgm:spPr/>
      <dgm:t>
        <a:bodyPr/>
        <a:lstStyle/>
        <a:p>
          <a:endParaRPr lang="en-US"/>
        </a:p>
      </dgm:t>
    </dgm:pt>
    <dgm:pt modelId="{04FA9B7A-0607-4B24-87FD-B427EF8C6D0E}" type="sibTrans" cxnId="{658DFC56-B0CF-4722-A2C0-E60FAC934D73}">
      <dgm:prSet/>
      <dgm:spPr/>
      <dgm:t>
        <a:bodyPr/>
        <a:lstStyle/>
        <a:p>
          <a:endParaRPr lang="en-US"/>
        </a:p>
      </dgm:t>
    </dgm:pt>
    <dgm:pt modelId="{6A978A32-0886-40CA-9589-C3A243EFC2A7}" type="pres">
      <dgm:prSet presAssocID="{6C700202-E45C-4A0B-8678-C8F155A6FE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0D2255B-8A5A-4AAA-8747-E385C0018EE0}" type="pres">
      <dgm:prSet presAssocID="{0B683A1D-A170-4C29-945F-295ADB7C877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940AAB-97A0-49F7-916C-5DBCF3D841B1}" type="pres">
      <dgm:prSet presAssocID="{912F36B7-0096-49FE-B144-31597E8081D7}" presName="spacer" presStyleCnt="0"/>
      <dgm:spPr/>
    </dgm:pt>
    <dgm:pt modelId="{3F05E2DF-D15E-4462-B854-5CD40FE00849}" type="pres">
      <dgm:prSet presAssocID="{BF41B491-C363-4080-B66F-737AA88E5D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8DFC56-B0CF-4722-A2C0-E60FAC934D73}" srcId="{6C700202-E45C-4A0B-8678-C8F155A6FE47}" destId="{BF41B491-C363-4080-B66F-737AA88E5D47}" srcOrd="1" destOrd="0" parTransId="{93B59774-E244-490E-B450-B36A06AB6AFA}" sibTransId="{04FA9B7A-0607-4B24-87FD-B427EF8C6D0E}"/>
    <dgm:cxn modelId="{071DFD9E-2A81-43A2-BD3C-915D81CB5F7F}" srcId="{6C700202-E45C-4A0B-8678-C8F155A6FE47}" destId="{0B683A1D-A170-4C29-945F-295ADB7C877C}" srcOrd="0" destOrd="0" parTransId="{354C1138-EC64-4FBA-A253-C16085AE83BD}" sibTransId="{912F36B7-0096-49FE-B144-31597E8081D7}"/>
    <dgm:cxn modelId="{5ACD944B-6B53-460C-B682-1518F63D33C3}" type="presOf" srcId="{BF41B491-C363-4080-B66F-737AA88E5D47}" destId="{3F05E2DF-D15E-4462-B854-5CD40FE00849}" srcOrd="0" destOrd="0" presId="urn:microsoft.com/office/officeart/2005/8/layout/vList2"/>
    <dgm:cxn modelId="{AFA1492A-E3AF-435B-8B90-D368A917F127}" type="presOf" srcId="{0B683A1D-A170-4C29-945F-295ADB7C877C}" destId="{60D2255B-8A5A-4AAA-8747-E385C0018EE0}" srcOrd="0" destOrd="0" presId="urn:microsoft.com/office/officeart/2005/8/layout/vList2"/>
    <dgm:cxn modelId="{031F330D-5C78-4C93-9098-D721B7FD7513}" type="presOf" srcId="{6C700202-E45C-4A0B-8678-C8F155A6FE47}" destId="{6A978A32-0886-40CA-9589-C3A243EFC2A7}" srcOrd="0" destOrd="0" presId="urn:microsoft.com/office/officeart/2005/8/layout/vList2"/>
    <dgm:cxn modelId="{E6FAF1FE-71FA-424A-82F9-5DAD94C15455}" type="presParOf" srcId="{6A978A32-0886-40CA-9589-C3A243EFC2A7}" destId="{60D2255B-8A5A-4AAA-8747-E385C0018EE0}" srcOrd="0" destOrd="0" presId="urn:microsoft.com/office/officeart/2005/8/layout/vList2"/>
    <dgm:cxn modelId="{9318DE48-7A0D-4E33-AB7F-F66B49B0589C}" type="presParOf" srcId="{6A978A32-0886-40CA-9589-C3A243EFC2A7}" destId="{E3940AAB-97A0-49F7-916C-5DBCF3D841B1}" srcOrd="1" destOrd="0" presId="urn:microsoft.com/office/officeart/2005/8/layout/vList2"/>
    <dgm:cxn modelId="{0593C9D0-E669-48F1-9094-1F82F242BC8D}" type="presParOf" srcId="{6A978A32-0886-40CA-9589-C3A243EFC2A7}" destId="{3F05E2DF-D15E-4462-B854-5CD40FE008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8BBE6-6E5D-4E8F-8451-94493BCE08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27C998-5419-4E71-8A60-0FB47A0FEAC8}">
      <dgm:prSet/>
      <dgm:spPr/>
      <dgm:t>
        <a:bodyPr/>
        <a:lstStyle/>
        <a:p>
          <a:r>
            <a:rPr lang="hr-HR" dirty="0"/>
            <a:t>S pomoću političke povijesti saznajemo:</a:t>
          </a:r>
          <a:endParaRPr lang="en-US" dirty="0"/>
        </a:p>
      </dgm:t>
    </dgm:pt>
    <dgm:pt modelId="{659432A8-278A-4867-BF5D-9CAF75773F6E}" type="parTrans" cxnId="{425793AD-4FAC-4D79-9558-D8FECF66EE0C}">
      <dgm:prSet/>
      <dgm:spPr/>
      <dgm:t>
        <a:bodyPr/>
        <a:lstStyle/>
        <a:p>
          <a:endParaRPr lang="en-US"/>
        </a:p>
      </dgm:t>
    </dgm:pt>
    <dgm:pt modelId="{D73807E3-C05F-4C88-857F-942360D90968}" type="sibTrans" cxnId="{425793AD-4FAC-4D79-9558-D8FECF66EE0C}">
      <dgm:prSet/>
      <dgm:spPr/>
      <dgm:t>
        <a:bodyPr/>
        <a:lstStyle/>
        <a:p>
          <a:endParaRPr lang="en-US"/>
        </a:p>
      </dgm:t>
    </dgm:pt>
    <dgm:pt modelId="{1F7FCEEB-2F9A-4B67-98F8-9EA33B98284A}">
      <dgm:prSet custT="1"/>
      <dgm:spPr/>
      <dgm:t>
        <a:bodyPr/>
        <a:lstStyle/>
        <a:p>
          <a:r>
            <a:rPr lang="en-US" sz="2400" dirty="0"/>
            <a:t>k</a:t>
          </a:r>
          <a:r>
            <a:rPr lang="hr-HR" sz="2400" dirty="0"/>
            <a:t>ako su izgrađene vlast i državne institucije</a:t>
          </a:r>
          <a:endParaRPr lang="en-US" sz="2400" dirty="0"/>
        </a:p>
      </dgm:t>
    </dgm:pt>
    <dgm:pt modelId="{EAA01021-2CF4-4DE0-8DB3-60F6985AD9E5}" type="parTrans" cxnId="{944E207D-E851-43D2-B6B5-5F74F4BF2D44}">
      <dgm:prSet/>
      <dgm:spPr/>
      <dgm:t>
        <a:bodyPr/>
        <a:lstStyle/>
        <a:p>
          <a:endParaRPr lang="en-US"/>
        </a:p>
      </dgm:t>
    </dgm:pt>
    <dgm:pt modelId="{C99963E4-6CA0-40A7-A938-BC0D640117B1}" type="sibTrans" cxnId="{944E207D-E851-43D2-B6B5-5F74F4BF2D44}">
      <dgm:prSet/>
      <dgm:spPr/>
      <dgm:t>
        <a:bodyPr/>
        <a:lstStyle/>
        <a:p>
          <a:endParaRPr lang="en-US"/>
        </a:p>
      </dgm:t>
    </dgm:pt>
    <dgm:pt modelId="{11FC0260-4E32-49FD-80B1-53F3BD38E8AE}">
      <dgm:prSet custT="1"/>
      <dgm:spPr/>
      <dgm:t>
        <a:bodyPr/>
        <a:lstStyle/>
        <a:p>
          <a:r>
            <a:rPr lang="en-US" sz="2400" dirty="0"/>
            <a:t>o b</a:t>
          </a:r>
          <a:r>
            <a:rPr lang="hr-HR" sz="2400" dirty="0"/>
            <a:t>orba</a:t>
          </a:r>
          <a:r>
            <a:rPr lang="en-US" sz="2400" dirty="0"/>
            <a:t>ma</a:t>
          </a:r>
          <a:r>
            <a:rPr lang="hr-HR" sz="2400" dirty="0"/>
            <a:t> za moć</a:t>
          </a:r>
          <a:endParaRPr lang="en-US" sz="2400" dirty="0"/>
        </a:p>
      </dgm:t>
    </dgm:pt>
    <dgm:pt modelId="{55B59A2D-4822-4018-B26A-C529604D32D3}" type="parTrans" cxnId="{92253788-CABD-4219-B160-F63245943BD5}">
      <dgm:prSet/>
      <dgm:spPr/>
      <dgm:t>
        <a:bodyPr/>
        <a:lstStyle/>
        <a:p>
          <a:endParaRPr lang="en-US"/>
        </a:p>
      </dgm:t>
    </dgm:pt>
    <dgm:pt modelId="{20E99EA1-6281-4184-B32C-0DFC69654D82}" type="sibTrans" cxnId="{92253788-CABD-4219-B160-F63245943BD5}">
      <dgm:prSet/>
      <dgm:spPr/>
      <dgm:t>
        <a:bodyPr/>
        <a:lstStyle/>
        <a:p>
          <a:endParaRPr lang="en-US"/>
        </a:p>
      </dgm:t>
    </dgm:pt>
    <dgm:pt modelId="{86EEB1F7-F3B1-4E60-AE98-A1013251A29E}">
      <dgm:prSet custT="1"/>
      <dgm:spPr/>
      <dgm:t>
        <a:bodyPr/>
        <a:lstStyle/>
        <a:p>
          <a:r>
            <a:rPr lang="en-US" sz="2400" dirty="0"/>
            <a:t>o b</a:t>
          </a:r>
          <a:r>
            <a:rPr lang="hr-HR" sz="2400" dirty="0"/>
            <a:t>orba</a:t>
          </a:r>
          <a:r>
            <a:rPr lang="en-US" sz="2400" dirty="0"/>
            <a:t>ma</a:t>
          </a:r>
          <a:r>
            <a:rPr lang="hr-HR" sz="2400" dirty="0"/>
            <a:t> za postizanje i očuvanje ljudskih prava</a:t>
          </a:r>
          <a:endParaRPr lang="en-US" sz="2400" dirty="0"/>
        </a:p>
      </dgm:t>
    </dgm:pt>
    <dgm:pt modelId="{4CA15BD1-B283-4C05-A32D-BC465D761413}" type="parTrans" cxnId="{693766E8-6E4A-44CE-A324-85A464CC215B}">
      <dgm:prSet/>
      <dgm:spPr/>
      <dgm:t>
        <a:bodyPr/>
        <a:lstStyle/>
        <a:p>
          <a:endParaRPr lang="en-US"/>
        </a:p>
      </dgm:t>
    </dgm:pt>
    <dgm:pt modelId="{52C17D88-8C91-4DD2-A3B0-0541A8D298A0}" type="sibTrans" cxnId="{693766E8-6E4A-44CE-A324-85A464CC215B}">
      <dgm:prSet/>
      <dgm:spPr/>
      <dgm:t>
        <a:bodyPr/>
        <a:lstStyle/>
        <a:p>
          <a:endParaRPr lang="en-US"/>
        </a:p>
      </dgm:t>
    </dgm:pt>
    <dgm:pt modelId="{66CE7828-2D57-4A7D-AE27-4F2BC6FE23F9}">
      <dgm:prSet custT="1"/>
      <dgm:spPr/>
      <dgm:t>
        <a:bodyPr/>
        <a:lstStyle/>
        <a:p>
          <a:r>
            <a:rPr lang="en-US" sz="2400" dirty="0"/>
            <a:t>p</a:t>
          </a:r>
          <a:r>
            <a:rPr lang="hr-HR" sz="2400" dirty="0"/>
            <a:t>ravda i jednakost svih ljudi pred zakonom</a:t>
          </a:r>
          <a:endParaRPr lang="en-US" sz="2400" dirty="0"/>
        </a:p>
      </dgm:t>
    </dgm:pt>
    <dgm:pt modelId="{9667A692-02C0-4338-B614-B31CC713D633}" type="parTrans" cxnId="{18428E9D-5331-4276-BE75-9815A45D618E}">
      <dgm:prSet/>
      <dgm:spPr/>
      <dgm:t>
        <a:bodyPr/>
        <a:lstStyle/>
        <a:p>
          <a:endParaRPr lang="en-US"/>
        </a:p>
      </dgm:t>
    </dgm:pt>
    <dgm:pt modelId="{986B3F5F-0A96-413C-A73F-126558FFF438}" type="sibTrans" cxnId="{18428E9D-5331-4276-BE75-9815A45D618E}">
      <dgm:prSet/>
      <dgm:spPr/>
      <dgm:t>
        <a:bodyPr/>
        <a:lstStyle/>
        <a:p>
          <a:endParaRPr lang="en-US"/>
        </a:p>
      </dgm:t>
    </dgm:pt>
    <dgm:pt modelId="{063D6CBD-9ADC-4C2B-9494-87436044780E}" type="pres">
      <dgm:prSet presAssocID="{3168BBE6-6E5D-4E8F-8451-94493BCE08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116C44-040D-4A8E-875B-582C21727E1F}" type="pres">
      <dgm:prSet presAssocID="{7627C998-5419-4E71-8A60-0FB47A0FE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8E7B30-3C41-45E3-811A-12807F65C77E}" type="pres">
      <dgm:prSet presAssocID="{7627C998-5419-4E71-8A60-0FB47A0FE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2E4E5C1-0D51-4FF5-831D-F323B68440B7}" type="presOf" srcId="{66CE7828-2D57-4A7D-AE27-4F2BC6FE23F9}" destId="{188E7B30-3C41-45E3-811A-12807F65C77E}" srcOrd="0" destOrd="3" presId="urn:microsoft.com/office/officeart/2005/8/layout/vList2"/>
    <dgm:cxn modelId="{693766E8-6E4A-44CE-A324-85A464CC215B}" srcId="{7627C998-5419-4E71-8A60-0FB47A0FEAC8}" destId="{86EEB1F7-F3B1-4E60-AE98-A1013251A29E}" srcOrd="2" destOrd="0" parTransId="{4CA15BD1-B283-4C05-A32D-BC465D761413}" sibTransId="{52C17D88-8C91-4DD2-A3B0-0541A8D298A0}"/>
    <dgm:cxn modelId="{425793AD-4FAC-4D79-9558-D8FECF66EE0C}" srcId="{3168BBE6-6E5D-4E8F-8451-94493BCE0875}" destId="{7627C998-5419-4E71-8A60-0FB47A0FEAC8}" srcOrd="0" destOrd="0" parTransId="{659432A8-278A-4867-BF5D-9CAF75773F6E}" sibTransId="{D73807E3-C05F-4C88-857F-942360D90968}"/>
    <dgm:cxn modelId="{26109E84-1B9E-4A52-8FA1-0700066A8135}" type="presOf" srcId="{86EEB1F7-F3B1-4E60-AE98-A1013251A29E}" destId="{188E7B30-3C41-45E3-811A-12807F65C77E}" srcOrd="0" destOrd="2" presId="urn:microsoft.com/office/officeart/2005/8/layout/vList2"/>
    <dgm:cxn modelId="{6F983931-107C-40CE-B1DE-E4B4583DABF9}" type="presOf" srcId="{11FC0260-4E32-49FD-80B1-53F3BD38E8AE}" destId="{188E7B30-3C41-45E3-811A-12807F65C77E}" srcOrd="0" destOrd="1" presId="urn:microsoft.com/office/officeart/2005/8/layout/vList2"/>
    <dgm:cxn modelId="{18428E9D-5331-4276-BE75-9815A45D618E}" srcId="{7627C998-5419-4E71-8A60-0FB47A0FEAC8}" destId="{66CE7828-2D57-4A7D-AE27-4F2BC6FE23F9}" srcOrd="3" destOrd="0" parTransId="{9667A692-02C0-4338-B614-B31CC713D633}" sibTransId="{986B3F5F-0A96-413C-A73F-126558FFF438}"/>
    <dgm:cxn modelId="{ECD089D5-44A4-47AF-97FA-937CF296253A}" type="presOf" srcId="{7627C998-5419-4E71-8A60-0FB47A0FEAC8}" destId="{E8116C44-040D-4A8E-875B-582C21727E1F}" srcOrd="0" destOrd="0" presId="urn:microsoft.com/office/officeart/2005/8/layout/vList2"/>
    <dgm:cxn modelId="{77670C18-3292-45AC-A602-1232AA9E8DD0}" type="presOf" srcId="{3168BBE6-6E5D-4E8F-8451-94493BCE0875}" destId="{063D6CBD-9ADC-4C2B-9494-87436044780E}" srcOrd="0" destOrd="0" presId="urn:microsoft.com/office/officeart/2005/8/layout/vList2"/>
    <dgm:cxn modelId="{CFE702FE-7882-4B70-8C3F-AFF3D06146CE}" type="presOf" srcId="{1F7FCEEB-2F9A-4B67-98F8-9EA33B98284A}" destId="{188E7B30-3C41-45E3-811A-12807F65C77E}" srcOrd="0" destOrd="0" presId="urn:microsoft.com/office/officeart/2005/8/layout/vList2"/>
    <dgm:cxn modelId="{944E207D-E851-43D2-B6B5-5F74F4BF2D44}" srcId="{7627C998-5419-4E71-8A60-0FB47A0FEAC8}" destId="{1F7FCEEB-2F9A-4B67-98F8-9EA33B98284A}" srcOrd="0" destOrd="0" parTransId="{EAA01021-2CF4-4DE0-8DB3-60F6985AD9E5}" sibTransId="{C99963E4-6CA0-40A7-A938-BC0D640117B1}"/>
    <dgm:cxn modelId="{92253788-CABD-4219-B160-F63245943BD5}" srcId="{7627C998-5419-4E71-8A60-0FB47A0FEAC8}" destId="{11FC0260-4E32-49FD-80B1-53F3BD38E8AE}" srcOrd="1" destOrd="0" parTransId="{55B59A2D-4822-4018-B26A-C529604D32D3}" sibTransId="{20E99EA1-6281-4184-B32C-0DFC69654D82}"/>
    <dgm:cxn modelId="{7A54D0BE-8C5E-47C7-9A20-B78C829F61A6}" type="presParOf" srcId="{063D6CBD-9ADC-4C2B-9494-87436044780E}" destId="{E8116C44-040D-4A8E-875B-582C21727E1F}" srcOrd="0" destOrd="0" presId="urn:microsoft.com/office/officeart/2005/8/layout/vList2"/>
    <dgm:cxn modelId="{A0173F7A-A1CC-4B22-A08F-11A439AB7D7D}" type="presParOf" srcId="{063D6CBD-9ADC-4C2B-9494-87436044780E}" destId="{188E7B30-3C41-45E3-811A-12807F65C7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9D0ED9-786F-475B-A3CA-F7C6FE5E8B5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4849A8-3EF1-4C9F-9B59-3F85D1936AA1}">
      <dgm:prSet custT="1"/>
      <dgm:spPr/>
      <dgm:t>
        <a:bodyPr/>
        <a:lstStyle/>
        <a:p>
          <a:r>
            <a:rPr lang="hr-HR" sz="2000" dirty="0"/>
            <a:t>Ovo područje tumači</a:t>
          </a:r>
          <a:r>
            <a:rPr lang="en-US" sz="2000" dirty="0"/>
            <a:t> </a:t>
          </a:r>
          <a:r>
            <a:rPr lang="hr-HR" sz="2000" dirty="0"/>
            <a:t>kako su ideje, vjerovanja i vrijednosti utjecale na ljudsko djelovanje kroz povijest</a:t>
          </a:r>
          <a:r>
            <a:rPr lang="en-US" sz="2000" dirty="0"/>
            <a:t>.</a:t>
          </a:r>
        </a:p>
      </dgm:t>
    </dgm:pt>
    <dgm:pt modelId="{0802E7B5-3550-4803-B2AA-71EA0E016C8E}" type="parTrans" cxnId="{77D4AAB1-368E-4744-AD19-6CF61D56022E}">
      <dgm:prSet/>
      <dgm:spPr/>
      <dgm:t>
        <a:bodyPr/>
        <a:lstStyle/>
        <a:p>
          <a:endParaRPr lang="en-US"/>
        </a:p>
      </dgm:t>
    </dgm:pt>
    <dgm:pt modelId="{F6888E0B-A06A-4BCE-91EF-4A959A09CFDF}" type="sibTrans" cxnId="{77D4AAB1-368E-4744-AD19-6CF61D56022E}">
      <dgm:prSet/>
      <dgm:spPr/>
      <dgm:t>
        <a:bodyPr/>
        <a:lstStyle/>
        <a:p>
          <a:endParaRPr lang="en-US"/>
        </a:p>
      </dgm:t>
    </dgm:pt>
    <dgm:pt modelId="{2FE07916-B27A-4A00-92B4-326186FFD360}">
      <dgm:prSet custT="1"/>
      <dgm:spPr/>
      <dgm:t>
        <a:bodyPr/>
        <a:lstStyle/>
        <a:p>
          <a:r>
            <a:rPr lang="hr-HR" sz="2400" dirty="0"/>
            <a:t>Filozofija, religija i kultura su:</a:t>
          </a:r>
          <a:endParaRPr lang="en-US" sz="2400" dirty="0"/>
        </a:p>
      </dgm:t>
    </dgm:pt>
    <dgm:pt modelId="{78C44769-CA13-47C0-83EE-205D218CAAC2}" type="parTrans" cxnId="{7C319820-2EF3-4B9B-AE91-DB2E2AC7DC52}">
      <dgm:prSet/>
      <dgm:spPr/>
      <dgm:t>
        <a:bodyPr/>
        <a:lstStyle/>
        <a:p>
          <a:endParaRPr lang="en-US"/>
        </a:p>
      </dgm:t>
    </dgm:pt>
    <dgm:pt modelId="{6D26C893-025E-4683-AD80-C50C0C58211C}" type="sibTrans" cxnId="{7C319820-2EF3-4B9B-AE91-DB2E2AC7DC52}">
      <dgm:prSet/>
      <dgm:spPr/>
      <dgm:t>
        <a:bodyPr/>
        <a:lstStyle/>
        <a:p>
          <a:endParaRPr lang="en-US"/>
        </a:p>
      </dgm:t>
    </dgm:pt>
    <dgm:pt modelId="{D77CB5D6-062F-42EA-8140-72F871F3FF1A}">
      <dgm:prSet custT="1"/>
      <dgm:spPr/>
      <dgm:t>
        <a:bodyPr/>
        <a:lstStyle/>
        <a:p>
          <a:r>
            <a:rPr lang="en-US" sz="2400" dirty="0"/>
            <a:t>s</a:t>
          </a:r>
          <a:r>
            <a:rPr lang="hr-HR" sz="2400" dirty="0" err="1"/>
            <a:t>redište</a:t>
          </a:r>
          <a:r>
            <a:rPr lang="hr-HR" sz="2400" dirty="0"/>
            <a:t> težnji i dostignuća svih društava</a:t>
          </a:r>
          <a:endParaRPr lang="en-US" sz="2400" dirty="0"/>
        </a:p>
      </dgm:t>
    </dgm:pt>
    <dgm:pt modelId="{CE67A510-FF4B-4558-AFAB-28E03AFD55F7}" type="parTrans" cxnId="{73EC683D-9C6A-4356-B4F1-B28BB0ED9B12}">
      <dgm:prSet/>
      <dgm:spPr/>
      <dgm:t>
        <a:bodyPr/>
        <a:lstStyle/>
        <a:p>
          <a:endParaRPr lang="en-US"/>
        </a:p>
      </dgm:t>
    </dgm:pt>
    <dgm:pt modelId="{6C82A2BB-6772-4496-8121-FCAD1A895363}" type="sibTrans" cxnId="{73EC683D-9C6A-4356-B4F1-B28BB0ED9B12}">
      <dgm:prSet/>
      <dgm:spPr/>
      <dgm:t>
        <a:bodyPr/>
        <a:lstStyle/>
        <a:p>
          <a:endParaRPr lang="en-US"/>
        </a:p>
      </dgm:t>
    </dgm:pt>
    <dgm:pt modelId="{13CC5F21-00AD-4B1B-B910-C77142EF1ABF}">
      <dgm:prSet custT="1"/>
      <dgm:spPr/>
      <dgm:t>
        <a:bodyPr/>
        <a:lstStyle/>
        <a:p>
          <a:r>
            <a:rPr lang="hr-HR" sz="2400" dirty="0"/>
            <a:t>izvor povijesnih promjena od najranijih vremena</a:t>
          </a:r>
          <a:r>
            <a:rPr lang="en-US" sz="2400" dirty="0"/>
            <a:t>.</a:t>
          </a:r>
        </a:p>
      </dgm:t>
    </dgm:pt>
    <dgm:pt modelId="{3832F1AC-7449-4E05-BCB2-DBB597BBD7BA}" type="parTrans" cxnId="{8FB37020-7E59-4AB0-9ABF-90F05CCC6378}">
      <dgm:prSet/>
      <dgm:spPr/>
      <dgm:t>
        <a:bodyPr/>
        <a:lstStyle/>
        <a:p>
          <a:endParaRPr lang="en-US"/>
        </a:p>
      </dgm:t>
    </dgm:pt>
    <dgm:pt modelId="{037E878F-E74D-420A-AAEC-FA3616E77B5C}" type="sibTrans" cxnId="{8FB37020-7E59-4AB0-9ABF-90F05CCC6378}">
      <dgm:prSet/>
      <dgm:spPr/>
      <dgm:t>
        <a:bodyPr/>
        <a:lstStyle/>
        <a:p>
          <a:endParaRPr lang="en-US"/>
        </a:p>
      </dgm:t>
    </dgm:pt>
    <dgm:pt modelId="{3E3CEF19-40DA-4C55-BC52-766176A73854}" type="pres">
      <dgm:prSet presAssocID="{F39D0ED9-786F-475B-A3CA-F7C6FE5E8B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928777A-4639-4F7E-93DA-CC113D4308C8}" type="pres">
      <dgm:prSet presAssocID="{F39D0ED9-786F-475B-A3CA-F7C6FE5E8B5C}" presName="dummyMaxCanvas" presStyleCnt="0">
        <dgm:presLayoutVars/>
      </dgm:prSet>
      <dgm:spPr/>
    </dgm:pt>
    <dgm:pt modelId="{FC039CF3-33AD-4D49-8838-0E9B38322A06}" type="pres">
      <dgm:prSet presAssocID="{F39D0ED9-786F-475B-A3CA-F7C6FE5E8B5C}" presName="FourNodes_1" presStyleLbl="node1" presStyleIdx="0" presStyleCnt="4" custScaleX="125000" custScaleY="113216" custLinFactNeighborX="95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7DE9BB-0D55-4B09-BB77-81EFB44727F1}" type="pres">
      <dgm:prSet presAssocID="{F39D0ED9-786F-475B-A3CA-F7C6FE5E8B5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577EF7-7CAA-45C2-8582-D367F01B9660}" type="pres">
      <dgm:prSet presAssocID="{F39D0ED9-786F-475B-A3CA-F7C6FE5E8B5C}" presName="FourNodes_3" presStyleLbl="node1" presStyleIdx="2" presStyleCnt="4" custScaleX="11829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77CD25-BF0A-44E3-8DEF-F0878150B0CA}" type="pres">
      <dgm:prSet presAssocID="{F39D0ED9-786F-475B-A3CA-F7C6FE5E8B5C}" presName="FourNodes_4" presStyleLbl="node1" presStyleIdx="3" presStyleCnt="4" custScaleX="1153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6DE78D-8FC4-4123-9A8D-1E8BC0A73114}" type="pres">
      <dgm:prSet presAssocID="{F39D0ED9-786F-475B-A3CA-F7C6FE5E8B5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B23B2F-3FB1-41AB-A060-C6BE7DD6D828}" type="pres">
      <dgm:prSet presAssocID="{F39D0ED9-786F-475B-A3CA-F7C6FE5E8B5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BFC741-0592-449B-8EF5-294CA0DECAC1}" type="pres">
      <dgm:prSet presAssocID="{F39D0ED9-786F-475B-A3CA-F7C6FE5E8B5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999A0D-587E-44AE-A3B3-8792C3030500}" type="pres">
      <dgm:prSet presAssocID="{F39D0ED9-786F-475B-A3CA-F7C6FE5E8B5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7AB141-7DDE-4F78-903C-A1FAFCB0E918}" type="pres">
      <dgm:prSet presAssocID="{F39D0ED9-786F-475B-A3CA-F7C6FE5E8B5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C32944-835C-4E97-9B78-F4AA0B25E9FE}" type="pres">
      <dgm:prSet presAssocID="{F39D0ED9-786F-475B-A3CA-F7C6FE5E8B5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33A1E3-A035-440D-AC20-571AB9AF28C9}" type="pres">
      <dgm:prSet presAssocID="{F39D0ED9-786F-475B-A3CA-F7C6FE5E8B5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610087-1215-4ADC-95B9-77560B30DC87}" type="presOf" srcId="{F6888E0B-A06A-4BCE-91EF-4A959A09CFDF}" destId="{506DE78D-8FC4-4123-9A8D-1E8BC0A73114}" srcOrd="0" destOrd="0" presId="urn:microsoft.com/office/officeart/2005/8/layout/vProcess5"/>
    <dgm:cxn modelId="{761895B0-37EC-472F-85C4-852D998170D6}" type="presOf" srcId="{F39D0ED9-786F-475B-A3CA-F7C6FE5E8B5C}" destId="{3E3CEF19-40DA-4C55-BC52-766176A73854}" srcOrd="0" destOrd="0" presId="urn:microsoft.com/office/officeart/2005/8/layout/vProcess5"/>
    <dgm:cxn modelId="{77D4AAB1-368E-4744-AD19-6CF61D56022E}" srcId="{F39D0ED9-786F-475B-A3CA-F7C6FE5E8B5C}" destId="{BA4849A8-3EF1-4C9F-9B59-3F85D1936AA1}" srcOrd="0" destOrd="0" parTransId="{0802E7B5-3550-4803-B2AA-71EA0E016C8E}" sibTransId="{F6888E0B-A06A-4BCE-91EF-4A959A09CFDF}"/>
    <dgm:cxn modelId="{071EBBED-B94C-4E33-9BE5-673233B4C336}" type="presOf" srcId="{6C82A2BB-6772-4496-8121-FCAD1A895363}" destId="{8CBFC741-0592-449B-8EF5-294CA0DECAC1}" srcOrd="0" destOrd="0" presId="urn:microsoft.com/office/officeart/2005/8/layout/vProcess5"/>
    <dgm:cxn modelId="{23D24FFE-EFFB-4605-9609-7DED8E699162}" type="presOf" srcId="{13CC5F21-00AD-4B1B-B910-C77142EF1ABF}" destId="{F933A1E3-A035-440D-AC20-571AB9AF28C9}" srcOrd="1" destOrd="0" presId="urn:microsoft.com/office/officeart/2005/8/layout/vProcess5"/>
    <dgm:cxn modelId="{73EC683D-9C6A-4356-B4F1-B28BB0ED9B12}" srcId="{F39D0ED9-786F-475B-A3CA-F7C6FE5E8B5C}" destId="{D77CB5D6-062F-42EA-8140-72F871F3FF1A}" srcOrd="2" destOrd="0" parTransId="{CE67A510-FF4B-4558-AFAB-28E03AFD55F7}" sibTransId="{6C82A2BB-6772-4496-8121-FCAD1A895363}"/>
    <dgm:cxn modelId="{21CB398D-02CF-4815-8E3D-D171F7786884}" type="presOf" srcId="{BA4849A8-3EF1-4C9F-9B59-3F85D1936AA1}" destId="{FC039CF3-33AD-4D49-8838-0E9B38322A06}" srcOrd="0" destOrd="0" presId="urn:microsoft.com/office/officeart/2005/8/layout/vProcess5"/>
    <dgm:cxn modelId="{8FB37020-7E59-4AB0-9ABF-90F05CCC6378}" srcId="{F39D0ED9-786F-475B-A3CA-F7C6FE5E8B5C}" destId="{13CC5F21-00AD-4B1B-B910-C77142EF1ABF}" srcOrd="3" destOrd="0" parTransId="{3832F1AC-7449-4E05-BCB2-DBB597BBD7BA}" sibTransId="{037E878F-E74D-420A-AAEC-FA3616E77B5C}"/>
    <dgm:cxn modelId="{502385B8-1532-49F2-9ACF-A56D93768860}" type="presOf" srcId="{6D26C893-025E-4683-AD80-C50C0C58211C}" destId="{D4B23B2F-3FB1-41AB-A060-C6BE7DD6D828}" srcOrd="0" destOrd="0" presId="urn:microsoft.com/office/officeart/2005/8/layout/vProcess5"/>
    <dgm:cxn modelId="{8D4FCD4C-C69E-43DA-B662-92748B4C1C3B}" type="presOf" srcId="{2FE07916-B27A-4A00-92B4-326186FFD360}" destId="{8C7DE9BB-0D55-4B09-BB77-81EFB44727F1}" srcOrd="0" destOrd="0" presId="urn:microsoft.com/office/officeart/2005/8/layout/vProcess5"/>
    <dgm:cxn modelId="{D8C66C56-5465-4E0C-B148-6753934E750D}" type="presOf" srcId="{D77CB5D6-062F-42EA-8140-72F871F3FF1A}" destId="{CDC32944-835C-4E97-9B78-F4AA0B25E9FE}" srcOrd="1" destOrd="0" presId="urn:microsoft.com/office/officeart/2005/8/layout/vProcess5"/>
    <dgm:cxn modelId="{DB29D9B0-6687-4AE5-933F-E95473EAD8F5}" type="presOf" srcId="{13CC5F21-00AD-4B1B-B910-C77142EF1ABF}" destId="{A677CD25-BF0A-44E3-8DEF-F0878150B0CA}" srcOrd="0" destOrd="0" presId="urn:microsoft.com/office/officeart/2005/8/layout/vProcess5"/>
    <dgm:cxn modelId="{305C705D-F901-47BC-B4BC-3DFBDC93387D}" type="presOf" srcId="{2FE07916-B27A-4A00-92B4-326186FFD360}" destId="{AB7AB141-7DDE-4F78-903C-A1FAFCB0E918}" srcOrd="1" destOrd="0" presId="urn:microsoft.com/office/officeart/2005/8/layout/vProcess5"/>
    <dgm:cxn modelId="{2D325A86-3F07-4CB5-B746-781889A4E123}" type="presOf" srcId="{D77CB5D6-062F-42EA-8140-72F871F3FF1A}" destId="{FD577EF7-7CAA-45C2-8582-D367F01B9660}" srcOrd="0" destOrd="0" presId="urn:microsoft.com/office/officeart/2005/8/layout/vProcess5"/>
    <dgm:cxn modelId="{7C319820-2EF3-4B9B-AE91-DB2E2AC7DC52}" srcId="{F39D0ED9-786F-475B-A3CA-F7C6FE5E8B5C}" destId="{2FE07916-B27A-4A00-92B4-326186FFD360}" srcOrd="1" destOrd="0" parTransId="{78C44769-CA13-47C0-83EE-205D218CAAC2}" sibTransId="{6D26C893-025E-4683-AD80-C50C0C58211C}"/>
    <dgm:cxn modelId="{2ED9F9EF-6EC2-478A-BF6B-D7F0248B059E}" type="presOf" srcId="{BA4849A8-3EF1-4C9F-9B59-3F85D1936AA1}" destId="{3E999A0D-587E-44AE-A3B3-8792C3030500}" srcOrd="1" destOrd="0" presId="urn:microsoft.com/office/officeart/2005/8/layout/vProcess5"/>
    <dgm:cxn modelId="{11067FD5-BE82-4F0B-9C13-3E9F6314DE8B}" type="presParOf" srcId="{3E3CEF19-40DA-4C55-BC52-766176A73854}" destId="{E928777A-4639-4F7E-93DA-CC113D4308C8}" srcOrd="0" destOrd="0" presId="urn:microsoft.com/office/officeart/2005/8/layout/vProcess5"/>
    <dgm:cxn modelId="{B011A585-FE25-44BD-8C62-F6675D640CD2}" type="presParOf" srcId="{3E3CEF19-40DA-4C55-BC52-766176A73854}" destId="{FC039CF3-33AD-4D49-8838-0E9B38322A06}" srcOrd="1" destOrd="0" presId="urn:microsoft.com/office/officeart/2005/8/layout/vProcess5"/>
    <dgm:cxn modelId="{1816478A-04D7-4716-B449-BB220103199F}" type="presParOf" srcId="{3E3CEF19-40DA-4C55-BC52-766176A73854}" destId="{8C7DE9BB-0D55-4B09-BB77-81EFB44727F1}" srcOrd="2" destOrd="0" presId="urn:microsoft.com/office/officeart/2005/8/layout/vProcess5"/>
    <dgm:cxn modelId="{E143697F-9F6A-49CA-9804-44B8F269838B}" type="presParOf" srcId="{3E3CEF19-40DA-4C55-BC52-766176A73854}" destId="{FD577EF7-7CAA-45C2-8582-D367F01B9660}" srcOrd="3" destOrd="0" presId="urn:microsoft.com/office/officeart/2005/8/layout/vProcess5"/>
    <dgm:cxn modelId="{3141156B-F55B-46C0-84C6-15221C02E252}" type="presParOf" srcId="{3E3CEF19-40DA-4C55-BC52-766176A73854}" destId="{A677CD25-BF0A-44E3-8DEF-F0878150B0CA}" srcOrd="4" destOrd="0" presId="urn:microsoft.com/office/officeart/2005/8/layout/vProcess5"/>
    <dgm:cxn modelId="{4D78584A-3141-4B91-BFF3-66EFF5824389}" type="presParOf" srcId="{3E3CEF19-40DA-4C55-BC52-766176A73854}" destId="{506DE78D-8FC4-4123-9A8D-1E8BC0A73114}" srcOrd="5" destOrd="0" presId="urn:microsoft.com/office/officeart/2005/8/layout/vProcess5"/>
    <dgm:cxn modelId="{2D1D77AC-9405-4846-8DA7-FD25BE6AD06C}" type="presParOf" srcId="{3E3CEF19-40DA-4C55-BC52-766176A73854}" destId="{D4B23B2F-3FB1-41AB-A060-C6BE7DD6D828}" srcOrd="6" destOrd="0" presId="urn:microsoft.com/office/officeart/2005/8/layout/vProcess5"/>
    <dgm:cxn modelId="{C993FEA2-7EB5-4CF5-88E0-BC165F519A52}" type="presParOf" srcId="{3E3CEF19-40DA-4C55-BC52-766176A73854}" destId="{8CBFC741-0592-449B-8EF5-294CA0DECAC1}" srcOrd="7" destOrd="0" presId="urn:microsoft.com/office/officeart/2005/8/layout/vProcess5"/>
    <dgm:cxn modelId="{D34608AD-FFFB-48EB-9583-36856AF98A41}" type="presParOf" srcId="{3E3CEF19-40DA-4C55-BC52-766176A73854}" destId="{3E999A0D-587E-44AE-A3B3-8792C3030500}" srcOrd="8" destOrd="0" presId="urn:microsoft.com/office/officeart/2005/8/layout/vProcess5"/>
    <dgm:cxn modelId="{E3E1CB13-08D1-4615-ABED-C7F14AA0A28A}" type="presParOf" srcId="{3E3CEF19-40DA-4C55-BC52-766176A73854}" destId="{AB7AB141-7DDE-4F78-903C-A1FAFCB0E918}" srcOrd="9" destOrd="0" presId="urn:microsoft.com/office/officeart/2005/8/layout/vProcess5"/>
    <dgm:cxn modelId="{444182E9-E6E2-4A33-96D1-21C608317C5D}" type="presParOf" srcId="{3E3CEF19-40DA-4C55-BC52-766176A73854}" destId="{CDC32944-835C-4E97-9B78-F4AA0B25E9FE}" srcOrd="10" destOrd="0" presId="urn:microsoft.com/office/officeart/2005/8/layout/vProcess5"/>
    <dgm:cxn modelId="{7D33575D-41CB-4144-9A87-9FE24523A70E}" type="presParOf" srcId="{3E3CEF19-40DA-4C55-BC52-766176A73854}" destId="{F933A1E3-A035-440D-AC20-571AB9AF28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BB47D2-F0EC-40BF-91E4-7393B2C3BA7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3DFCB3-08B1-48D7-AEB0-E27E514C965B}">
      <dgm:prSet/>
      <dgm:spPr/>
      <dgm:t>
        <a:bodyPr/>
        <a:lstStyle/>
        <a:p>
          <a:r>
            <a:rPr lang="en-US" dirty="0" smtClean="0"/>
            <a:t>-</a:t>
          </a:r>
          <a:r>
            <a:rPr lang="hr-HR" dirty="0" smtClean="0"/>
            <a:t> </a:t>
          </a:r>
          <a:r>
            <a:rPr lang="en-US" dirty="0" smtClean="0"/>
            <a:t>d</a:t>
          </a:r>
          <a:r>
            <a:rPr lang="hr-HR" dirty="0"/>
            <a:t>oprinose razvoju povijesnog, kritičkog i kreativnog mišljenja</a:t>
          </a:r>
          <a:endParaRPr lang="en-US" dirty="0"/>
        </a:p>
      </dgm:t>
    </dgm:pt>
    <dgm:pt modelId="{1782947B-E67B-4305-9EC2-5940F8E2F5DD}" type="parTrans" cxnId="{E33B695D-92AC-4CB1-B91B-D67A1B5B9BA8}">
      <dgm:prSet/>
      <dgm:spPr/>
      <dgm:t>
        <a:bodyPr/>
        <a:lstStyle/>
        <a:p>
          <a:endParaRPr lang="en-US"/>
        </a:p>
      </dgm:t>
    </dgm:pt>
    <dgm:pt modelId="{F27154A6-6DFB-455A-87B0-1640FB33F54B}" type="sibTrans" cxnId="{E33B695D-92AC-4CB1-B91B-D67A1B5B9BA8}">
      <dgm:prSet/>
      <dgm:spPr/>
      <dgm:t>
        <a:bodyPr/>
        <a:lstStyle/>
        <a:p>
          <a:endParaRPr lang="en-US"/>
        </a:p>
      </dgm:t>
    </dgm:pt>
    <dgm:pt modelId="{6D59D222-1435-4127-8649-3C7DEE59B72B}">
      <dgm:prSet/>
      <dgm:spPr/>
      <dgm:t>
        <a:bodyPr/>
        <a:lstStyle/>
        <a:p>
          <a:r>
            <a:rPr lang="en-US" dirty="0" smtClean="0"/>
            <a:t>-</a:t>
          </a:r>
          <a:r>
            <a:rPr lang="hr-HR" dirty="0" smtClean="0"/>
            <a:t> </a:t>
          </a:r>
          <a:r>
            <a:rPr lang="en-US" dirty="0" smtClean="0"/>
            <a:t>p</a:t>
          </a:r>
          <a:r>
            <a:rPr lang="hr-HR" dirty="0"/>
            <a:t>omažu u razumijevanju načina rada povjesničara</a:t>
          </a:r>
          <a:endParaRPr lang="en-US" dirty="0"/>
        </a:p>
      </dgm:t>
    </dgm:pt>
    <dgm:pt modelId="{BEA51F18-F506-4762-A034-44B7029DC451}" type="parTrans" cxnId="{39707AAE-0F0D-4972-924E-FC6CB1A31589}">
      <dgm:prSet/>
      <dgm:spPr/>
      <dgm:t>
        <a:bodyPr/>
        <a:lstStyle/>
        <a:p>
          <a:endParaRPr lang="en-US"/>
        </a:p>
      </dgm:t>
    </dgm:pt>
    <dgm:pt modelId="{F6C8DBCB-A010-41CE-B6AD-6D74673F3D39}" type="sibTrans" cxnId="{39707AAE-0F0D-4972-924E-FC6CB1A31589}">
      <dgm:prSet/>
      <dgm:spPr/>
      <dgm:t>
        <a:bodyPr/>
        <a:lstStyle/>
        <a:p>
          <a:endParaRPr lang="en-US"/>
        </a:p>
      </dgm:t>
    </dgm:pt>
    <dgm:pt modelId="{BB9EE8A1-57D2-4341-9749-E10D503C1A8A}">
      <dgm:prSet/>
      <dgm:spPr/>
      <dgm:t>
        <a:bodyPr/>
        <a:lstStyle/>
        <a:p>
          <a:r>
            <a:rPr lang="en-US" dirty="0" smtClean="0"/>
            <a:t>-</a:t>
          </a:r>
          <a:r>
            <a:rPr lang="hr-HR" dirty="0" smtClean="0"/>
            <a:t> </a:t>
          </a:r>
          <a:r>
            <a:rPr lang="en-US" dirty="0" smtClean="0"/>
            <a:t>k</a:t>
          </a:r>
          <a:r>
            <a:rPr lang="hr-HR" dirty="0"/>
            <a:t>oristimo ih i za stvaranje asocijacija</a:t>
          </a:r>
          <a:endParaRPr lang="en-US" dirty="0"/>
        </a:p>
      </dgm:t>
    </dgm:pt>
    <dgm:pt modelId="{B0FAEED5-09E9-459A-82CC-67F794415CFD}" type="parTrans" cxnId="{71EDED5B-6F9F-49A9-9BA8-34D7CC014760}">
      <dgm:prSet/>
      <dgm:spPr/>
      <dgm:t>
        <a:bodyPr/>
        <a:lstStyle/>
        <a:p>
          <a:endParaRPr lang="en-US"/>
        </a:p>
      </dgm:t>
    </dgm:pt>
    <dgm:pt modelId="{B7076161-F890-4462-9893-497E15D5858D}" type="sibTrans" cxnId="{71EDED5B-6F9F-49A9-9BA8-34D7CC014760}">
      <dgm:prSet/>
      <dgm:spPr/>
      <dgm:t>
        <a:bodyPr/>
        <a:lstStyle/>
        <a:p>
          <a:endParaRPr lang="en-US"/>
        </a:p>
      </dgm:t>
    </dgm:pt>
    <dgm:pt modelId="{9C36A010-6AC2-47EB-ACB0-9E15BB65A21C}" type="pres">
      <dgm:prSet presAssocID="{E6BB47D2-F0EC-40BF-91E4-7393B2C3BA7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E76A62E-66D5-4329-8858-C58B19376B31}" type="pres">
      <dgm:prSet presAssocID="{333DFCB3-08B1-48D7-AEB0-E27E514C965B}" presName="thickLine" presStyleLbl="alignNode1" presStyleIdx="0" presStyleCnt="3"/>
      <dgm:spPr/>
    </dgm:pt>
    <dgm:pt modelId="{7C695388-C4FE-41CC-9A84-9D58EC4835FE}" type="pres">
      <dgm:prSet presAssocID="{333DFCB3-08B1-48D7-AEB0-E27E514C965B}" presName="horz1" presStyleCnt="0"/>
      <dgm:spPr/>
    </dgm:pt>
    <dgm:pt modelId="{2D5E12F5-EC33-4A92-8059-6DDDA20D2EEA}" type="pres">
      <dgm:prSet presAssocID="{333DFCB3-08B1-48D7-AEB0-E27E514C965B}" presName="tx1" presStyleLbl="revTx" presStyleIdx="0" presStyleCnt="3"/>
      <dgm:spPr/>
      <dgm:t>
        <a:bodyPr/>
        <a:lstStyle/>
        <a:p>
          <a:endParaRPr lang="hr-HR"/>
        </a:p>
      </dgm:t>
    </dgm:pt>
    <dgm:pt modelId="{661ED8A0-CA19-4FC4-A049-0CC6E5BE66CB}" type="pres">
      <dgm:prSet presAssocID="{333DFCB3-08B1-48D7-AEB0-E27E514C965B}" presName="vert1" presStyleCnt="0"/>
      <dgm:spPr/>
    </dgm:pt>
    <dgm:pt modelId="{0557EFDB-ABE0-4972-B204-4B29D9E6A06A}" type="pres">
      <dgm:prSet presAssocID="{6D59D222-1435-4127-8649-3C7DEE59B72B}" presName="thickLine" presStyleLbl="alignNode1" presStyleIdx="1" presStyleCnt="3"/>
      <dgm:spPr/>
    </dgm:pt>
    <dgm:pt modelId="{C38E3573-3B75-4E4E-8281-4858465D081D}" type="pres">
      <dgm:prSet presAssocID="{6D59D222-1435-4127-8649-3C7DEE59B72B}" presName="horz1" presStyleCnt="0"/>
      <dgm:spPr/>
    </dgm:pt>
    <dgm:pt modelId="{3E3E9085-75BF-4D6A-9120-666E10F8C6F3}" type="pres">
      <dgm:prSet presAssocID="{6D59D222-1435-4127-8649-3C7DEE59B72B}" presName="tx1" presStyleLbl="revTx" presStyleIdx="1" presStyleCnt="3"/>
      <dgm:spPr/>
      <dgm:t>
        <a:bodyPr/>
        <a:lstStyle/>
        <a:p>
          <a:endParaRPr lang="hr-HR"/>
        </a:p>
      </dgm:t>
    </dgm:pt>
    <dgm:pt modelId="{3E156D44-3C52-421A-9643-6D7FE6899417}" type="pres">
      <dgm:prSet presAssocID="{6D59D222-1435-4127-8649-3C7DEE59B72B}" presName="vert1" presStyleCnt="0"/>
      <dgm:spPr/>
    </dgm:pt>
    <dgm:pt modelId="{282F5829-1ECC-4C26-ABFB-558E9938E792}" type="pres">
      <dgm:prSet presAssocID="{BB9EE8A1-57D2-4341-9749-E10D503C1A8A}" presName="thickLine" presStyleLbl="alignNode1" presStyleIdx="2" presStyleCnt="3"/>
      <dgm:spPr/>
    </dgm:pt>
    <dgm:pt modelId="{1198E746-3E74-4950-A635-1C42114E40FE}" type="pres">
      <dgm:prSet presAssocID="{BB9EE8A1-57D2-4341-9749-E10D503C1A8A}" presName="horz1" presStyleCnt="0"/>
      <dgm:spPr/>
    </dgm:pt>
    <dgm:pt modelId="{28D5C266-0CB6-4B36-8351-551A608801FE}" type="pres">
      <dgm:prSet presAssocID="{BB9EE8A1-57D2-4341-9749-E10D503C1A8A}" presName="tx1" presStyleLbl="revTx" presStyleIdx="2" presStyleCnt="3"/>
      <dgm:spPr/>
      <dgm:t>
        <a:bodyPr/>
        <a:lstStyle/>
        <a:p>
          <a:endParaRPr lang="hr-HR"/>
        </a:p>
      </dgm:t>
    </dgm:pt>
    <dgm:pt modelId="{7FF8A741-0580-4664-9490-86AC92E264D9}" type="pres">
      <dgm:prSet presAssocID="{BB9EE8A1-57D2-4341-9749-E10D503C1A8A}" presName="vert1" presStyleCnt="0"/>
      <dgm:spPr/>
    </dgm:pt>
  </dgm:ptLst>
  <dgm:cxnLst>
    <dgm:cxn modelId="{DDE6FCE0-47A8-4FF4-8423-B5297BBAD037}" type="presOf" srcId="{E6BB47D2-F0EC-40BF-91E4-7393B2C3BA75}" destId="{9C36A010-6AC2-47EB-ACB0-9E15BB65A21C}" srcOrd="0" destOrd="0" presId="urn:microsoft.com/office/officeart/2008/layout/LinedList"/>
    <dgm:cxn modelId="{D80B8939-C77F-4ECC-955A-7522822575D3}" type="presOf" srcId="{333DFCB3-08B1-48D7-AEB0-E27E514C965B}" destId="{2D5E12F5-EC33-4A92-8059-6DDDA20D2EEA}" srcOrd="0" destOrd="0" presId="urn:microsoft.com/office/officeart/2008/layout/LinedList"/>
    <dgm:cxn modelId="{39707AAE-0F0D-4972-924E-FC6CB1A31589}" srcId="{E6BB47D2-F0EC-40BF-91E4-7393B2C3BA75}" destId="{6D59D222-1435-4127-8649-3C7DEE59B72B}" srcOrd="1" destOrd="0" parTransId="{BEA51F18-F506-4762-A034-44B7029DC451}" sibTransId="{F6C8DBCB-A010-41CE-B6AD-6D74673F3D39}"/>
    <dgm:cxn modelId="{71EDED5B-6F9F-49A9-9BA8-34D7CC014760}" srcId="{E6BB47D2-F0EC-40BF-91E4-7393B2C3BA75}" destId="{BB9EE8A1-57D2-4341-9749-E10D503C1A8A}" srcOrd="2" destOrd="0" parTransId="{B0FAEED5-09E9-459A-82CC-67F794415CFD}" sibTransId="{B7076161-F890-4462-9893-497E15D5858D}"/>
    <dgm:cxn modelId="{E33B695D-92AC-4CB1-B91B-D67A1B5B9BA8}" srcId="{E6BB47D2-F0EC-40BF-91E4-7393B2C3BA75}" destId="{333DFCB3-08B1-48D7-AEB0-E27E514C965B}" srcOrd="0" destOrd="0" parTransId="{1782947B-E67B-4305-9EC2-5940F8E2F5DD}" sibTransId="{F27154A6-6DFB-455A-87B0-1640FB33F54B}"/>
    <dgm:cxn modelId="{118127D0-090E-4125-B6F9-099CE8B1B106}" type="presOf" srcId="{6D59D222-1435-4127-8649-3C7DEE59B72B}" destId="{3E3E9085-75BF-4D6A-9120-666E10F8C6F3}" srcOrd="0" destOrd="0" presId="urn:microsoft.com/office/officeart/2008/layout/LinedList"/>
    <dgm:cxn modelId="{659649F8-BE86-4764-9C57-50EA37C3369B}" type="presOf" srcId="{BB9EE8A1-57D2-4341-9749-E10D503C1A8A}" destId="{28D5C266-0CB6-4B36-8351-551A608801FE}" srcOrd="0" destOrd="0" presId="urn:microsoft.com/office/officeart/2008/layout/LinedList"/>
    <dgm:cxn modelId="{7B6FD9C9-46D9-49B5-8D20-6683F00AA1C1}" type="presParOf" srcId="{9C36A010-6AC2-47EB-ACB0-9E15BB65A21C}" destId="{9E76A62E-66D5-4329-8858-C58B19376B31}" srcOrd="0" destOrd="0" presId="urn:microsoft.com/office/officeart/2008/layout/LinedList"/>
    <dgm:cxn modelId="{7C9CA842-1698-41F6-81C3-16EF0834EAD0}" type="presParOf" srcId="{9C36A010-6AC2-47EB-ACB0-9E15BB65A21C}" destId="{7C695388-C4FE-41CC-9A84-9D58EC4835FE}" srcOrd="1" destOrd="0" presId="urn:microsoft.com/office/officeart/2008/layout/LinedList"/>
    <dgm:cxn modelId="{248E4763-6F2E-41F8-8280-BCFA80A867EC}" type="presParOf" srcId="{7C695388-C4FE-41CC-9A84-9D58EC4835FE}" destId="{2D5E12F5-EC33-4A92-8059-6DDDA20D2EEA}" srcOrd="0" destOrd="0" presId="urn:microsoft.com/office/officeart/2008/layout/LinedList"/>
    <dgm:cxn modelId="{C929EF50-1839-4545-800E-A4742EA4A170}" type="presParOf" srcId="{7C695388-C4FE-41CC-9A84-9D58EC4835FE}" destId="{661ED8A0-CA19-4FC4-A049-0CC6E5BE66CB}" srcOrd="1" destOrd="0" presId="urn:microsoft.com/office/officeart/2008/layout/LinedList"/>
    <dgm:cxn modelId="{113FC77D-21AC-4CA0-BF78-9E206AFC1FC0}" type="presParOf" srcId="{9C36A010-6AC2-47EB-ACB0-9E15BB65A21C}" destId="{0557EFDB-ABE0-4972-B204-4B29D9E6A06A}" srcOrd="2" destOrd="0" presId="urn:microsoft.com/office/officeart/2008/layout/LinedList"/>
    <dgm:cxn modelId="{72E547B5-87B0-4FC9-866E-23ECA22F36A1}" type="presParOf" srcId="{9C36A010-6AC2-47EB-ACB0-9E15BB65A21C}" destId="{C38E3573-3B75-4E4E-8281-4858465D081D}" srcOrd="3" destOrd="0" presId="urn:microsoft.com/office/officeart/2008/layout/LinedList"/>
    <dgm:cxn modelId="{1AB592D1-A2F2-47C5-889E-A8A07A8D8AAA}" type="presParOf" srcId="{C38E3573-3B75-4E4E-8281-4858465D081D}" destId="{3E3E9085-75BF-4D6A-9120-666E10F8C6F3}" srcOrd="0" destOrd="0" presId="urn:microsoft.com/office/officeart/2008/layout/LinedList"/>
    <dgm:cxn modelId="{C82EB087-F355-4883-90BF-AD9EFA3AF0B9}" type="presParOf" srcId="{C38E3573-3B75-4E4E-8281-4858465D081D}" destId="{3E156D44-3C52-421A-9643-6D7FE6899417}" srcOrd="1" destOrd="0" presId="urn:microsoft.com/office/officeart/2008/layout/LinedList"/>
    <dgm:cxn modelId="{94558AC0-08F9-4DA9-8F6F-EA24FC531597}" type="presParOf" srcId="{9C36A010-6AC2-47EB-ACB0-9E15BB65A21C}" destId="{282F5829-1ECC-4C26-ABFB-558E9938E792}" srcOrd="4" destOrd="0" presId="urn:microsoft.com/office/officeart/2008/layout/LinedList"/>
    <dgm:cxn modelId="{EF5EBFF0-491E-4BC1-ADF4-AB40F6327694}" type="presParOf" srcId="{9C36A010-6AC2-47EB-ACB0-9E15BB65A21C}" destId="{1198E746-3E74-4950-A635-1C42114E40FE}" srcOrd="5" destOrd="0" presId="urn:microsoft.com/office/officeart/2008/layout/LinedList"/>
    <dgm:cxn modelId="{971AE40A-3C0B-45E2-BA54-39000243BE27}" type="presParOf" srcId="{1198E746-3E74-4950-A635-1C42114E40FE}" destId="{28D5C266-0CB6-4B36-8351-551A608801FE}" srcOrd="0" destOrd="0" presId="urn:microsoft.com/office/officeart/2008/layout/LinedList"/>
    <dgm:cxn modelId="{61746B1E-C12A-4188-A593-9314F2016E80}" type="presParOf" srcId="{1198E746-3E74-4950-A635-1C42114E40FE}" destId="{7FF8A741-0580-4664-9490-86AC92E264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9176A-8343-469C-B8E4-0048C8A55A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AC1D0C-9F7E-47A0-A0E6-B39B55C53F1A}">
      <dgm:prSet/>
      <dgm:spPr/>
      <dgm:t>
        <a:bodyPr/>
        <a:lstStyle/>
        <a:p>
          <a:r>
            <a:rPr lang="hr-HR" dirty="0"/>
            <a:t>Tijek vremena utječe na život čovjeka</a:t>
          </a:r>
          <a:r>
            <a:rPr lang="en-US" dirty="0"/>
            <a:t>.</a:t>
          </a:r>
        </a:p>
      </dgm:t>
    </dgm:pt>
    <dgm:pt modelId="{38DF41DF-1592-451B-9475-19F59AD919F0}" type="parTrans" cxnId="{9B737EBC-CD76-4CE2-9FDE-F94B9DC63AE2}">
      <dgm:prSet/>
      <dgm:spPr/>
      <dgm:t>
        <a:bodyPr/>
        <a:lstStyle/>
        <a:p>
          <a:endParaRPr lang="en-US"/>
        </a:p>
      </dgm:t>
    </dgm:pt>
    <dgm:pt modelId="{3065FF44-75B6-455C-8EAF-15BBDD3CC231}" type="sibTrans" cxnId="{9B737EBC-CD76-4CE2-9FDE-F94B9DC63AE2}">
      <dgm:prSet/>
      <dgm:spPr/>
      <dgm:t>
        <a:bodyPr/>
        <a:lstStyle/>
        <a:p>
          <a:endParaRPr lang="en-US"/>
        </a:p>
      </dgm:t>
    </dgm:pt>
    <dgm:pt modelId="{17ED4773-B7C0-4BD5-9BAF-C83D54D4A680}">
      <dgm:prSet/>
      <dgm:spPr/>
      <dgm:t>
        <a:bodyPr/>
        <a:lstStyle/>
        <a:p>
          <a:r>
            <a:rPr lang="hr-HR" dirty="0"/>
            <a:t>Bez kronološkog okvira ne mogu se razumjeti prošlost i sadašnjost</a:t>
          </a:r>
          <a:r>
            <a:rPr lang="en-US" dirty="0"/>
            <a:t>.</a:t>
          </a:r>
        </a:p>
      </dgm:t>
    </dgm:pt>
    <dgm:pt modelId="{BE0F3D69-3E2B-4015-9F53-EF88FDAD0136}" type="parTrans" cxnId="{3BB28FE7-EF5F-4846-8960-1FD43AA45D0A}">
      <dgm:prSet/>
      <dgm:spPr/>
      <dgm:t>
        <a:bodyPr/>
        <a:lstStyle/>
        <a:p>
          <a:endParaRPr lang="en-US"/>
        </a:p>
      </dgm:t>
    </dgm:pt>
    <dgm:pt modelId="{7775C157-48CC-43B4-8D2C-845BFFD5D7F6}" type="sibTrans" cxnId="{3BB28FE7-EF5F-4846-8960-1FD43AA45D0A}">
      <dgm:prSet/>
      <dgm:spPr/>
      <dgm:t>
        <a:bodyPr/>
        <a:lstStyle/>
        <a:p>
          <a:endParaRPr lang="en-US"/>
        </a:p>
      </dgm:t>
    </dgm:pt>
    <dgm:pt modelId="{E7C9931C-6E23-4711-81FF-01EA968D7B1E}">
      <dgm:prSet/>
      <dgm:spPr/>
      <dgm:t>
        <a:bodyPr/>
        <a:lstStyle/>
        <a:p>
          <a:r>
            <a:rPr lang="en-US" dirty="0" err="1"/>
            <a:t>Razvija</a:t>
          </a:r>
          <a:r>
            <a:rPr lang="en-US" dirty="0"/>
            <a:t> se s</a:t>
          </a:r>
          <a:r>
            <a:rPr lang="hr-HR" dirty="0"/>
            <a:t>posobnost uporabe povijesnih zemljovida</a:t>
          </a:r>
          <a:r>
            <a:rPr lang="en-US" dirty="0"/>
            <a:t>.</a:t>
          </a:r>
        </a:p>
      </dgm:t>
    </dgm:pt>
    <dgm:pt modelId="{6023AE18-6587-491E-AF3F-348F7C741575}" type="parTrans" cxnId="{8E931CF0-3308-47B2-AC39-A14CA40C6271}">
      <dgm:prSet/>
      <dgm:spPr/>
      <dgm:t>
        <a:bodyPr/>
        <a:lstStyle/>
        <a:p>
          <a:endParaRPr lang="en-US"/>
        </a:p>
      </dgm:t>
    </dgm:pt>
    <dgm:pt modelId="{C5CA617A-8773-4633-9F40-1D7C34461454}" type="sibTrans" cxnId="{8E931CF0-3308-47B2-AC39-A14CA40C6271}">
      <dgm:prSet/>
      <dgm:spPr/>
      <dgm:t>
        <a:bodyPr/>
        <a:lstStyle/>
        <a:p>
          <a:endParaRPr lang="en-US"/>
        </a:p>
      </dgm:t>
    </dgm:pt>
    <dgm:pt modelId="{A3934682-BFF1-41BF-8C41-ED7A817E6237}" type="pres">
      <dgm:prSet presAssocID="{F159176A-8343-469C-B8E4-0048C8A55A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019CA2A-2975-4D08-A43F-454B17F781EF}" type="pres">
      <dgm:prSet presAssocID="{CCAC1D0C-9F7E-47A0-A0E6-B39B55C53F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4A9122-54BA-4734-A70D-D3E173BF2B87}" type="pres">
      <dgm:prSet presAssocID="{3065FF44-75B6-455C-8EAF-15BBDD3CC231}" presName="spacer" presStyleCnt="0"/>
      <dgm:spPr/>
    </dgm:pt>
    <dgm:pt modelId="{6DFD577E-CBD4-42FD-A139-7E077A47A3E0}" type="pres">
      <dgm:prSet presAssocID="{17ED4773-B7C0-4BD5-9BAF-C83D54D4A6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C62A28-9616-4095-83E5-FA00777CFC83}" type="pres">
      <dgm:prSet presAssocID="{7775C157-48CC-43B4-8D2C-845BFFD5D7F6}" presName="spacer" presStyleCnt="0"/>
      <dgm:spPr/>
    </dgm:pt>
    <dgm:pt modelId="{A129F1F3-D560-4B5D-8E42-3105F8828A4C}" type="pres">
      <dgm:prSet presAssocID="{E7C9931C-6E23-4711-81FF-01EA968D7B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142FBCD-F810-475F-8EC8-ED0106038FBA}" type="presOf" srcId="{F159176A-8343-469C-B8E4-0048C8A55AFF}" destId="{A3934682-BFF1-41BF-8C41-ED7A817E6237}" srcOrd="0" destOrd="0" presId="urn:microsoft.com/office/officeart/2005/8/layout/vList2"/>
    <dgm:cxn modelId="{8E931CF0-3308-47B2-AC39-A14CA40C6271}" srcId="{F159176A-8343-469C-B8E4-0048C8A55AFF}" destId="{E7C9931C-6E23-4711-81FF-01EA968D7B1E}" srcOrd="2" destOrd="0" parTransId="{6023AE18-6587-491E-AF3F-348F7C741575}" sibTransId="{C5CA617A-8773-4633-9F40-1D7C34461454}"/>
    <dgm:cxn modelId="{0A299BC0-A96E-4845-86EC-B7E40FF2A3E9}" type="presOf" srcId="{CCAC1D0C-9F7E-47A0-A0E6-B39B55C53F1A}" destId="{6019CA2A-2975-4D08-A43F-454B17F781EF}" srcOrd="0" destOrd="0" presId="urn:microsoft.com/office/officeart/2005/8/layout/vList2"/>
    <dgm:cxn modelId="{B85296CD-8C13-4C68-8650-4E22CEEB9058}" type="presOf" srcId="{E7C9931C-6E23-4711-81FF-01EA968D7B1E}" destId="{A129F1F3-D560-4B5D-8E42-3105F8828A4C}" srcOrd="0" destOrd="0" presId="urn:microsoft.com/office/officeart/2005/8/layout/vList2"/>
    <dgm:cxn modelId="{9B737EBC-CD76-4CE2-9FDE-F94B9DC63AE2}" srcId="{F159176A-8343-469C-B8E4-0048C8A55AFF}" destId="{CCAC1D0C-9F7E-47A0-A0E6-B39B55C53F1A}" srcOrd="0" destOrd="0" parTransId="{38DF41DF-1592-451B-9475-19F59AD919F0}" sibTransId="{3065FF44-75B6-455C-8EAF-15BBDD3CC231}"/>
    <dgm:cxn modelId="{3BB28FE7-EF5F-4846-8960-1FD43AA45D0A}" srcId="{F159176A-8343-469C-B8E4-0048C8A55AFF}" destId="{17ED4773-B7C0-4BD5-9BAF-C83D54D4A680}" srcOrd="1" destOrd="0" parTransId="{BE0F3D69-3E2B-4015-9F53-EF88FDAD0136}" sibTransId="{7775C157-48CC-43B4-8D2C-845BFFD5D7F6}"/>
    <dgm:cxn modelId="{9D8D5619-7F82-42BA-A2E8-EC790237C618}" type="presOf" srcId="{17ED4773-B7C0-4BD5-9BAF-C83D54D4A680}" destId="{6DFD577E-CBD4-42FD-A139-7E077A47A3E0}" srcOrd="0" destOrd="0" presId="urn:microsoft.com/office/officeart/2005/8/layout/vList2"/>
    <dgm:cxn modelId="{60C3AD33-3E33-49BD-8F9F-8FFA48CF9B9F}" type="presParOf" srcId="{A3934682-BFF1-41BF-8C41-ED7A817E6237}" destId="{6019CA2A-2975-4D08-A43F-454B17F781EF}" srcOrd="0" destOrd="0" presId="urn:microsoft.com/office/officeart/2005/8/layout/vList2"/>
    <dgm:cxn modelId="{40BA2A57-F2CB-4F8D-B34F-AB5466CD6F69}" type="presParOf" srcId="{A3934682-BFF1-41BF-8C41-ED7A817E6237}" destId="{5F4A9122-54BA-4734-A70D-D3E173BF2B87}" srcOrd="1" destOrd="0" presId="urn:microsoft.com/office/officeart/2005/8/layout/vList2"/>
    <dgm:cxn modelId="{A8E859E4-7A7B-4191-9D19-8BF9FA69D4E4}" type="presParOf" srcId="{A3934682-BFF1-41BF-8C41-ED7A817E6237}" destId="{6DFD577E-CBD4-42FD-A139-7E077A47A3E0}" srcOrd="2" destOrd="0" presId="urn:microsoft.com/office/officeart/2005/8/layout/vList2"/>
    <dgm:cxn modelId="{A24C8897-B254-4CC8-B8EB-9989F3CC953D}" type="presParOf" srcId="{A3934682-BFF1-41BF-8C41-ED7A817E6237}" destId="{D5C62A28-9616-4095-83E5-FA00777CFC83}" srcOrd="3" destOrd="0" presId="urn:microsoft.com/office/officeart/2005/8/layout/vList2"/>
    <dgm:cxn modelId="{B6453922-1110-4F1D-B5F4-59BCCAFE1EED}" type="presParOf" srcId="{A3934682-BFF1-41BF-8C41-ED7A817E6237}" destId="{A129F1F3-D560-4B5D-8E42-3105F8828A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667C1D-DA6D-4A6F-BBD9-45CF2A16E205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C3A4F303-562C-4C94-B9F6-B3BB83466BD2}">
      <dgm:prSet/>
      <dgm:spPr/>
      <dgm:t>
        <a:bodyPr/>
        <a:lstStyle/>
        <a:p>
          <a:r>
            <a:rPr lang="hr-HR" dirty="0"/>
            <a:t>Ljudska radoznalost dovela do promjena u životu</a:t>
          </a:r>
          <a:endParaRPr lang="en-US" dirty="0"/>
        </a:p>
      </dgm:t>
    </dgm:pt>
    <dgm:pt modelId="{E1CF7EBB-6508-4F30-9464-3B440A9418C8}" type="parTrans" cxnId="{8778CA92-6823-4F02-A8EF-DC49F9354C86}">
      <dgm:prSet/>
      <dgm:spPr/>
      <dgm:t>
        <a:bodyPr/>
        <a:lstStyle/>
        <a:p>
          <a:endParaRPr lang="en-US"/>
        </a:p>
      </dgm:t>
    </dgm:pt>
    <dgm:pt modelId="{827DC314-C9EE-419E-8D97-6162B641C848}" type="sibTrans" cxnId="{8778CA92-6823-4F02-A8EF-DC49F9354C86}">
      <dgm:prSet/>
      <dgm:spPr/>
      <dgm:t>
        <a:bodyPr/>
        <a:lstStyle/>
        <a:p>
          <a:endParaRPr lang="en-US"/>
        </a:p>
      </dgm:t>
    </dgm:pt>
    <dgm:pt modelId="{2052163D-BB1F-44BF-80DE-396BDF67A8AC}">
      <dgm:prSet/>
      <dgm:spPr/>
      <dgm:t>
        <a:bodyPr/>
        <a:lstStyle/>
        <a:p>
          <a:r>
            <a:rPr lang="hr-HR"/>
            <a:t>Unapređenje i nazadovanje života ljudi</a:t>
          </a:r>
          <a:endParaRPr lang="en-US"/>
        </a:p>
      </dgm:t>
    </dgm:pt>
    <dgm:pt modelId="{8541707B-EC91-4424-B7E0-CAEA6C36BA57}" type="parTrans" cxnId="{F855A3C5-0E70-45B6-86C5-B84E55B1A940}">
      <dgm:prSet/>
      <dgm:spPr/>
      <dgm:t>
        <a:bodyPr/>
        <a:lstStyle/>
        <a:p>
          <a:endParaRPr lang="en-US"/>
        </a:p>
      </dgm:t>
    </dgm:pt>
    <dgm:pt modelId="{ECE1F380-5F6D-40E9-B105-CE7624AD9C7E}" type="sibTrans" cxnId="{F855A3C5-0E70-45B6-86C5-B84E55B1A940}">
      <dgm:prSet/>
      <dgm:spPr/>
      <dgm:t>
        <a:bodyPr/>
        <a:lstStyle/>
        <a:p>
          <a:endParaRPr lang="en-US"/>
        </a:p>
      </dgm:t>
    </dgm:pt>
    <dgm:pt modelId="{E7E88F2C-BD26-468F-9C86-F6823A73F939}">
      <dgm:prSet/>
      <dgm:spPr/>
      <dgm:t>
        <a:bodyPr/>
        <a:lstStyle/>
        <a:p>
          <a:r>
            <a:rPr lang="hr-HR"/>
            <a:t>Kontinuitet razvoja grada</a:t>
          </a:r>
          <a:endParaRPr lang="en-US"/>
        </a:p>
      </dgm:t>
    </dgm:pt>
    <dgm:pt modelId="{931F21DD-4B13-4E16-909C-883597FE7978}" type="parTrans" cxnId="{327E9B5A-9DB8-4AFA-A74C-948A42755F7D}">
      <dgm:prSet/>
      <dgm:spPr/>
      <dgm:t>
        <a:bodyPr/>
        <a:lstStyle/>
        <a:p>
          <a:endParaRPr lang="en-US"/>
        </a:p>
      </dgm:t>
    </dgm:pt>
    <dgm:pt modelId="{A9304B94-7C85-4077-A79A-755E3FB829DE}" type="sibTrans" cxnId="{327E9B5A-9DB8-4AFA-A74C-948A42755F7D}">
      <dgm:prSet/>
      <dgm:spPr/>
      <dgm:t>
        <a:bodyPr/>
        <a:lstStyle/>
        <a:p>
          <a:endParaRPr lang="en-US"/>
        </a:p>
      </dgm:t>
    </dgm:pt>
    <dgm:pt modelId="{E789A94D-263A-484C-A3EB-966A94669AAC}" type="pres">
      <dgm:prSet presAssocID="{85667C1D-DA6D-4A6F-BBD9-45CF2A16E2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2DE4AF2-96D6-4BA4-93E1-1655AC943DBE}" type="pres">
      <dgm:prSet presAssocID="{C3A4F303-562C-4C94-B9F6-B3BB83466BD2}" presName="thickLine" presStyleLbl="alignNode1" presStyleIdx="0" presStyleCnt="3"/>
      <dgm:spPr/>
    </dgm:pt>
    <dgm:pt modelId="{A41C291A-EB4C-4B21-B13B-DC8D19EC5C96}" type="pres">
      <dgm:prSet presAssocID="{C3A4F303-562C-4C94-B9F6-B3BB83466BD2}" presName="horz1" presStyleCnt="0"/>
      <dgm:spPr/>
    </dgm:pt>
    <dgm:pt modelId="{EA158DB9-C9DE-468D-B97B-BCE5ECBBCF9E}" type="pres">
      <dgm:prSet presAssocID="{C3A4F303-562C-4C94-B9F6-B3BB83466BD2}" presName="tx1" presStyleLbl="revTx" presStyleIdx="0" presStyleCnt="3"/>
      <dgm:spPr/>
      <dgm:t>
        <a:bodyPr/>
        <a:lstStyle/>
        <a:p>
          <a:endParaRPr lang="hr-HR"/>
        </a:p>
      </dgm:t>
    </dgm:pt>
    <dgm:pt modelId="{D505D649-5880-4CC3-B78E-84883934CF2C}" type="pres">
      <dgm:prSet presAssocID="{C3A4F303-562C-4C94-B9F6-B3BB83466BD2}" presName="vert1" presStyleCnt="0"/>
      <dgm:spPr/>
    </dgm:pt>
    <dgm:pt modelId="{B51AA96C-AF35-4139-B41E-D8874BB4395B}" type="pres">
      <dgm:prSet presAssocID="{2052163D-BB1F-44BF-80DE-396BDF67A8AC}" presName="thickLine" presStyleLbl="alignNode1" presStyleIdx="1" presStyleCnt="3"/>
      <dgm:spPr/>
    </dgm:pt>
    <dgm:pt modelId="{A00DBF90-9B97-43EC-831E-429BF575CBC2}" type="pres">
      <dgm:prSet presAssocID="{2052163D-BB1F-44BF-80DE-396BDF67A8AC}" presName="horz1" presStyleCnt="0"/>
      <dgm:spPr/>
    </dgm:pt>
    <dgm:pt modelId="{2063E593-D465-4CBE-8D11-958556C11489}" type="pres">
      <dgm:prSet presAssocID="{2052163D-BB1F-44BF-80DE-396BDF67A8AC}" presName="tx1" presStyleLbl="revTx" presStyleIdx="1" presStyleCnt="3"/>
      <dgm:spPr/>
      <dgm:t>
        <a:bodyPr/>
        <a:lstStyle/>
        <a:p>
          <a:endParaRPr lang="hr-HR"/>
        </a:p>
      </dgm:t>
    </dgm:pt>
    <dgm:pt modelId="{1545FA9B-B86C-4915-B1CB-13240A18FBCC}" type="pres">
      <dgm:prSet presAssocID="{2052163D-BB1F-44BF-80DE-396BDF67A8AC}" presName="vert1" presStyleCnt="0"/>
      <dgm:spPr/>
    </dgm:pt>
    <dgm:pt modelId="{4950AB98-B612-4408-8A52-6EA17A22DEB9}" type="pres">
      <dgm:prSet presAssocID="{E7E88F2C-BD26-468F-9C86-F6823A73F939}" presName="thickLine" presStyleLbl="alignNode1" presStyleIdx="2" presStyleCnt="3"/>
      <dgm:spPr/>
    </dgm:pt>
    <dgm:pt modelId="{248D0288-6A66-4619-8779-FED5EA0FCE2B}" type="pres">
      <dgm:prSet presAssocID="{E7E88F2C-BD26-468F-9C86-F6823A73F939}" presName="horz1" presStyleCnt="0"/>
      <dgm:spPr/>
    </dgm:pt>
    <dgm:pt modelId="{4AE476ED-D5F0-467D-9E57-05B499F9A758}" type="pres">
      <dgm:prSet presAssocID="{E7E88F2C-BD26-468F-9C86-F6823A73F939}" presName="tx1" presStyleLbl="revTx" presStyleIdx="2" presStyleCnt="3"/>
      <dgm:spPr/>
      <dgm:t>
        <a:bodyPr/>
        <a:lstStyle/>
        <a:p>
          <a:endParaRPr lang="hr-HR"/>
        </a:p>
      </dgm:t>
    </dgm:pt>
    <dgm:pt modelId="{B1F908F8-C51C-4BF5-906C-29F78926AC85}" type="pres">
      <dgm:prSet presAssocID="{E7E88F2C-BD26-468F-9C86-F6823A73F939}" presName="vert1" presStyleCnt="0"/>
      <dgm:spPr/>
    </dgm:pt>
  </dgm:ptLst>
  <dgm:cxnLst>
    <dgm:cxn modelId="{CF92A40D-334C-4AFB-A579-3AF92D9950F4}" type="presOf" srcId="{85667C1D-DA6D-4A6F-BBD9-45CF2A16E205}" destId="{E789A94D-263A-484C-A3EB-966A94669AAC}" srcOrd="0" destOrd="0" presId="urn:microsoft.com/office/officeart/2008/layout/LinedList"/>
    <dgm:cxn modelId="{327E9B5A-9DB8-4AFA-A74C-948A42755F7D}" srcId="{85667C1D-DA6D-4A6F-BBD9-45CF2A16E205}" destId="{E7E88F2C-BD26-468F-9C86-F6823A73F939}" srcOrd="2" destOrd="0" parTransId="{931F21DD-4B13-4E16-909C-883597FE7978}" sibTransId="{A9304B94-7C85-4077-A79A-755E3FB829DE}"/>
    <dgm:cxn modelId="{8778CA92-6823-4F02-A8EF-DC49F9354C86}" srcId="{85667C1D-DA6D-4A6F-BBD9-45CF2A16E205}" destId="{C3A4F303-562C-4C94-B9F6-B3BB83466BD2}" srcOrd="0" destOrd="0" parTransId="{E1CF7EBB-6508-4F30-9464-3B440A9418C8}" sibTransId="{827DC314-C9EE-419E-8D97-6162B641C848}"/>
    <dgm:cxn modelId="{F855A3C5-0E70-45B6-86C5-B84E55B1A940}" srcId="{85667C1D-DA6D-4A6F-BBD9-45CF2A16E205}" destId="{2052163D-BB1F-44BF-80DE-396BDF67A8AC}" srcOrd="1" destOrd="0" parTransId="{8541707B-EC91-4424-B7E0-CAEA6C36BA57}" sibTransId="{ECE1F380-5F6D-40E9-B105-CE7624AD9C7E}"/>
    <dgm:cxn modelId="{13660D0B-5489-473F-AE80-A36ADBD1F817}" type="presOf" srcId="{C3A4F303-562C-4C94-B9F6-B3BB83466BD2}" destId="{EA158DB9-C9DE-468D-B97B-BCE5ECBBCF9E}" srcOrd="0" destOrd="0" presId="urn:microsoft.com/office/officeart/2008/layout/LinedList"/>
    <dgm:cxn modelId="{6962C1C9-E266-4247-91B2-16F0B8FB1FD9}" type="presOf" srcId="{2052163D-BB1F-44BF-80DE-396BDF67A8AC}" destId="{2063E593-D465-4CBE-8D11-958556C11489}" srcOrd="0" destOrd="0" presId="urn:microsoft.com/office/officeart/2008/layout/LinedList"/>
    <dgm:cxn modelId="{8AE5620A-728C-4FEC-8F5C-0DA92646690B}" type="presOf" srcId="{E7E88F2C-BD26-468F-9C86-F6823A73F939}" destId="{4AE476ED-D5F0-467D-9E57-05B499F9A758}" srcOrd="0" destOrd="0" presId="urn:microsoft.com/office/officeart/2008/layout/LinedList"/>
    <dgm:cxn modelId="{0367E6C0-016A-46B0-9B65-0E2E8D11D728}" type="presParOf" srcId="{E789A94D-263A-484C-A3EB-966A94669AAC}" destId="{A2DE4AF2-96D6-4BA4-93E1-1655AC943DBE}" srcOrd="0" destOrd="0" presId="urn:microsoft.com/office/officeart/2008/layout/LinedList"/>
    <dgm:cxn modelId="{65E4524B-2EEA-4729-8137-B4E4BD9FA200}" type="presParOf" srcId="{E789A94D-263A-484C-A3EB-966A94669AAC}" destId="{A41C291A-EB4C-4B21-B13B-DC8D19EC5C96}" srcOrd="1" destOrd="0" presId="urn:microsoft.com/office/officeart/2008/layout/LinedList"/>
    <dgm:cxn modelId="{A5861173-B6CC-49E3-AEB2-8F6058E2753E}" type="presParOf" srcId="{A41C291A-EB4C-4B21-B13B-DC8D19EC5C96}" destId="{EA158DB9-C9DE-468D-B97B-BCE5ECBBCF9E}" srcOrd="0" destOrd="0" presId="urn:microsoft.com/office/officeart/2008/layout/LinedList"/>
    <dgm:cxn modelId="{2B3053DB-91BA-4150-BB80-E5C639C69854}" type="presParOf" srcId="{A41C291A-EB4C-4B21-B13B-DC8D19EC5C96}" destId="{D505D649-5880-4CC3-B78E-84883934CF2C}" srcOrd="1" destOrd="0" presId="urn:microsoft.com/office/officeart/2008/layout/LinedList"/>
    <dgm:cxn modelId="{C9EC043A-CC04-4048-B772-77AD1D938345}" type="presParOf" srcId="{E789A94D-263A-484C-A3EB-966A94669AAC}" destId="{B51AA96C-AF35-4139-B41E-D8874BB4395B}" srcOrd="2" destOrd="0" presId="urn:microsoft.com/office/officeart/2008/layout/LinedList"/>
    <dgm:cxn modelId="{86DFFDB0-00FF-4BBC-AF4B-DE4264360BEA}" type="presParOf" srcId="{E789A94D-263A-484C-A3EB-966A94669AAC}" destId="{A00DBF90-9B97-43EC-831E-429BF575CBC2}" srcOrd="3" destOrd="0" presId="urn:microsoft.com/office/officeart/2008/layout/LinedList"/>
    <dgm:cxn modelId="{91209FE8-CC0F-4ACF-99FC-20803948C6F5}" type="presParOf" srcId="{A00DBF90-9B97-43EC-831E-429BF575CBC2}" destId="{2063E593-D465-4CBE-8D11-958556C11489}" srcOrd="0" destOrd="0" presId="urn:microsoft.com/office/officeart/2008/layout/LinedList"/>
    <dgm:cxn modelId="{621260B1-C1F3-404E-9998-523E018FC8B8}" type="presParOf" srcId="{A00DBF90-9B97-43EC-831E-429BF575CBC2}" destId="{1545FA9B-B86C-4915-B1CB-13240A18FBCC}" srcOrd="1" destOrd="0" presId="urn:microsoft.com/office/officeart/2008/layout/LinedList"/>
    <dgm:cxn modelId="{82EAB03F-3CCC-4C7D-9AF2-DAE805A4FE07}" type="presParOf" srcId="{E789A94D-263A-484C-A3EB-966A94669AAC}" destId="{4950AB98-B612-4408-8A52-6EA17A22DEB9}" srcOrd="4" destOrd="0" presId="urn:microsoft.com/office/officeart/2008/layout/LinedList"/>
    <dgm:cxn modelId="{4D0DBED5-3FFF-4FE4-ADB5-61F608CF5460}" type="presParOf" srcId="{E789A94D-263A-484C-A3EB-966A94669AAC}" destId="{248D0288-6A66-4619-8779-FED5EA0FCE2B}" srcOrd="5" destOrd="0" presId="urn:microsoft.com/office/officeart/2008/layout/LinedList"/>
    <dgm:cxn modelId="{45AAD30D-5D58-4553-B568-EBEAB8BC796C}" type="presParOf" srcId="{248D0288-6A66-4619-8779-FED5EA0FCE2B}" destId="{4AE476ED-D5F0-467D-9E57-05B499F9A758}" srcOrd="0" destOrd="0" presId="urn:microsoft.com/office/officeart/2008/layout/LinedList"/>
    <dgm:cxn modelId="{3ED43530-8891-4989-8024-3B165396F858}" type="presParOf" srcId="{248D0288-6A66-4619-8779-FED5EA0FCE2B}" destId="{B1F908F8-C51C-4BF5-906C-29F78926AC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B8316E-88F7-4C29-9198-BEE5B53F800E}">
      <dsp:nvSpPr>
        <dsp:cNvPr id="0" name=""/>
        <dsp:cNvSpPr/>
      </dsp:nvSpPr>
      <dsp:spPr>
        <a:xfrm>
          <a:off x="962" y="54797"/>
          <a:ext cx="3153909" cy="3153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Povijest učimo zato da bismo shvatili razlike u životu ljudi nekad i danas</a:t>
          </a:r>
          <a:r>
            <a:rPr lang="en-US" sz="2200" kern="1200" dirty="0"/>
            <a:t>.</a:t>
          </a:r>
        </a:p>
      </dsp:txBody>
      <dsp:txXfrm>
        <a:off x="962" y="54797"/>
        <a:ext cx="3153909" cy="3153909"/>
      </dsp:txXfrm>
    </dsp:sp>
    <dsp:sp modelId="{01D1CCC2-9EE2-4FD6-9AE6-CDB97D884E4B}">
      <dsp:nvSpPr>
        <dsp:cNvPr id="0" name=""/>
        <dsp:cNvSpPr/>
      </dsp:nvSpPr>
      <dsp:spPr>
        <a:xfrm rot="5400000">
          <a:off x="3415070" y="1213858"/>
          <a:ext cx="1103868" cy="83578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3E2B-C2D0-4BD1-87EB-92D7055DAB2A}">
      <dsp:nvSpPr>
        <dsp:cNvPr id="0" name=""/>
        <dsp:cNvSpPr/>
      </dsp:nvSpPr>
      <dsp:spPr>
        <a:xfrm>
          <a:off x="4731827" y="54797"/>
          <a:ext cx="3153909" cy="3153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Učeći o životu ljudi koji su živjeli prije nas, možemo razumjeti koliko smo napredovali, ali u nečemu i nazadovali.</a:t>
          </a:r>
          <a:endParaRPr lang="en-US" sz="2200" kern="1200" dirty="0"/>
        </a:p>
      </dsp:txBody>
      <dsp:txXfrm>
        <a:off x="4731827" y="54797"/>
        <a:ext cx="3153909" cy="315390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50771D-CDE9-49A9-91DB-4B4851E870CB}">
      <dsp:nvSpPr>
        <dsp:cNvPr id="0" name=""/>
        <dsp:cNvSpPr/>
      </dsp:nvSpPr>
      <dsp:spPr>
        <a:xfrm>
          <a:off x="0" y="0"/>
          <a:ext cx="4051952" cy="745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Osnova su za razvoj kritičkog i kreativnog mišljenja</a:t>
          </a:r>
          <a:endParaRPr lang="en-US" sz="1900" kern="1200" dirty="0"/>
        </a:p>
      </dsp:txBody>
      <dsp:txXfrm>
        <a:off x="0" y="0"/>
        <a:ext cx="3228339" cy="745351"/>
      </dsp:txXfrm>
    </dsp:sp>
    <dsp:sp modelId="{8D4EEBEF-7B32-47BE-B631-BB3C41C3CC65}">
      <dsp:nvSpPr>
        <dsp:cNvPr id="0" name=""/>
        <dsp:cNvSpPr/>
      </dsp:nvSpPr>
      <dsp:spPr>
        <a:xfrm>
          <a:off x="339351" y="880870"/>
          <a:ext cx="4051952" cy="745351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Proučavanje povijesnih izvora</a:t>
          </a:r>
          <a:endParaRPr lang="en-US" sz="1900" kern="1200" dirty="0"/>
        </a:p>
      </dsp:txBody>
      <dsp:txXfrm>
        <a:off x="339351" y="880870"/>
        <a:ext cx="3228123" cy="745351"/>
      </dsp:txXfrm>
    </dsp:sp>
    <dsp:sp modelId="{62B40D01-C8B3-462F-8D0B-ACD93E1A4195}">
      <dsp:nvSpPr>
        <dsp:cNvPr id="0" name=""/>
        <dsp:cNvSpPr/>
      </dsp:nvSpPr>
      <dsp:spPr>
        <a:xfrm>
          <a:off x="673637" y="1761740"/>
          <a:ext cx="4051952" cy="745351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Dokazivanje njihove vjerodostojnosti</a:t>
          </a:r>
          <a:endParaRPr lang="en-US" sz="1900" kern="1200" dirty="0"/>
        </a:p>
      </dsp:txBody>
      <dsp:txXfrm>
        <a:off x="673637" y="1761740"/>
        <a:ext cx="3233188" cy="745351"/>
      </dsp:txXfrm>
    </dsp:sp>
    <dsp:sp modelId="{8635ED13-C510-463E-8B8C-A31F8A28747C}">
      <dsp:nvSpPr>
        <dsp:cNvPr id="0" name=""/>
        <dsp:cNvSpPr/>
      </dsp:nvSpPr>
      <dsp:spPr>
        <a:xfrm>
          <a:off x="1012988" y="2642610"/>
          <a:ext cx="4051952" cy="74535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Temelj za izučavanje i pisanje o povijesti</a:t>
          </a:r>
          <a:endParaRPr lang="en-US" sz="1900" kern="1200" dirty="0"/>
        </a:p>
      </dsp:txBody>
      <dsp:txXfrm>
        <a:off x="1012988" y="2642610"/>
        <a:ext cx="3228123" cy="745351"/>
      </dsp:txXfrm>
    </dsp:sp>
    <dsp:sp modelId="{65F41820-4D03-445C-9097-4EA42E749F65}">
      <dsp:nvSpPr>
        <dsp:cNvPr id="0" name=""/>
        <dsp:cNvSpPr/>
      </dsp:nvSpPr>
      <dsp:spPr>
        <a:xfrm>
          <a:off x="3567474" y="570871"/>
          <a:ext cx="484478" cy="4844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567474" y="570871"/>
        <a:ext cx="484478" cy="484478"/>
      </dsp:txXfrm>
    </dsp:sp>
    <dsp:sp modelId="{A16BF031-6473-44F6-B80C-23815C546547}">
      <dsp:nvSpPr>
        <dsp:cNvPr id="0" name=""/>
        <dsp:cNvSpPr/>
      </dsp:nvSpPr>
      <dsp:spPr>
        <a:xfrm>
          <a:off x="3906825" y="1451741"/>
          <a:ext cx="484478" cy="4844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06825" y="1451741"/>
        <a:ext cx="484478" cy="484478"/>
      </dsp:txXfrm>
    </dsp:sp>
    <dsp:sp modelId="{0D348DB8-C8D1-47E7-A722-B0D66F19D571}">
      <dsp:nvSpPr>
        <dsp:cNvPr id="0" name=""/>
        <dsp:cNvSpPr/>
      </dsp:nvSpPr>
      <dsp:spPr>
        <a:xfrm>
          <a:off x="4241111" y="2332611"/>
          <a:ext cx="484478" cy="4844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241111" y="2332611"/>
        <a:ext cx="484478" cy="4844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B51DB-B70B-4FAB-810C-0A6387CEACEF}">
      <dsp:nvSpPr>
        <dsp:cNvPr id="0" name=""/>
        <dsp:cNvSpPr/>
      </dsp:nvSpPr>
      <dsp:spPr>
        <a:xfrm>
          <a:off x="0" y="531628"/>
          <a:ext cx="4885203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Proučavanjem povijesti društva:</a:t>
          </a:r>
          <a:endParaRPr lang="en-US" sz="2000" kern="1200" dirty="0"/>
        </a:p>
      </dsp:txBody>
      <dsp:txXfrm>
        <a:off x="0" y="531628"/>
        <a:ext cx="4885203" cy="794503"/>
      </dsp:txXfrm>
    </dsp:sp>
    <dsp:sp modelId="{89E50C48-DBC0-4F04-8646-F75E19172A70}">
      <dsp:nvSpPr>
        <dsp:cNvPr id="0" name=""/>
        <dsp:cNvSpPr/>
      </dsp:nvSpPr>
      <dsp:spPr>
        <a:xfrm>
          <a:off x="0" y="1383731"/>
          <a:ext cx="4885203" cy="79450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Shvaćamo odnose između članova </a:t>
          </a:r>
          <a:r>
            <a:rPr lang="hr-HR" sz="2000" kern="1200" dirty="0" smtClean="0"/>
            <a:t>obitelji.</a:t>
          </a:r>
          <a:endParaRPr lang="en-US" sz="2000" kern="1200" dirty="0"/>
        </a:p>
      </dsp:txBody>
      <dsp:txXfrm>
        <a:off x="0" y="1383731"/>
        <a:ext cx="4885203" cy="794503"/>
      </dsp:txXfrm>
    </dsp:sp>
    <dsp:sp modelId="{01B42624-DCE5-4D9B-9E73-008C87118C05}">
      <dsp:nvSpPr>
        <dsp:cNvPr id="0" name=""/>
        <dsp:cNvSpPr/>
      </dsp:nvSpPr>
      <dsp:spPr>
        <a:xfrm>
          <a:off x="0" y="2235834"/>
          <a:ext cx="4885203" cy="79450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Razumijemo uloge muškaraca, žena i djece u svakodnevnom </a:t>
          </a:r>
          <a:r>
            <a:rPr lang="hr-HR" sz="2000" kern="1200" dirty="0" smtClean="0"/>
            <a:t>životu.</a:t>
          </a:r>
          <a:endParaRPr lang="en-US" sz="2000" kern="1200" dirty="0"/>
        </a:p>
      </dsp:txBody>
      <dsp:txXfrm>
        <a:off x="0" y="2235834"/>
        <a:ext cx="4885203" cy="794503"/>
      </dsp:txXfrm>
    </dsp:sp>
    <dsp:sp modelId="{719CAFEA-0897-4E4E-80F0-93FBD4F1D97B}">
      <dsp:nvSpPr>
        <dsp:cNvPr id="0" name=""/>
        <dsp:cNvSpPr/>
      </dsp:nvSpPr>
      <dsp:spPr>
        <a:xfrm>
          <a:off x="0" y="3087937"/>
          <a:ext cx="4885203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Shvaćamo kako su različite promjene u povijesti utjecale na društveni život </a:t>
          </a:r>
          <a:r>
            <a:rPr lang="hr-HR" sz="2000" kern="1200" dirty="0" smtClean="0"/>
            <a:t>čovjeka.</a:t>
          </a:r>
          <a:endParaRPr lang="en-US" sz="2000" kern="1200" dirty="0"/>
        </a:p>
      </dsp:txBody>
      <dsp:txXfrm>
        <a:off x="0" y="3087937"/>
        <a:ext cx="4885203" cy="7945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74E17-0014-4AE3-9D47-5E7A52A7CB64}">
      <dsp:nvSpPr>
        <dsp:cNvPr id="0" name=""/>
        <dsp:cNvSpPr/>
      </dsp:nvSpPr>
      <dsp:spPr>
        <a:xfrm>
          <a:off x="0" y="66537"/>
          <a:ext cx="4629824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Razvoj trgovine</a:t>
          </a:r>
          <a:endParaRPr lang="en-US" sz="2200" kern="1200"/>
        </a:p>
      </dsp:txBody>
      <dsp:txXfrm>
        <a:off x="0" y="66537"/>
        <a:ext cx="4629824" cy="873953"/>
      </dsp:txXfrm>
    </dsp:sp>
    <dsp:sp modelId="{75E6CB23-8F1D-4C43-8AB1-975A8651654D}">
      <dsp:nvSpPr>
        <dsp:cNvPr id="0" name=""/>
        <dsp:cNvSpPr/>
      </dsp:nvSpPr>
      <dsp:spPr>
        <a:xfrm>
          <a:off x="0" y="1003850"/>
          <a:ext cx="4629824" cy="87395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Razmjena proizvoda i ideja</a:t>
          </a:r>
          <a:endParaRPr lang="en-US" sz="2200" kern="1200"/>
        </a:p>
      </dsp:txBody>
      <dsp:txXfrm>
        <a:off x="0" y="1003850"/>
        <a:ext cx="4629824" cy="873953"/>
      </dsp:txXfrm>
    </dsp:sp>
    <dsp:sp modelId="{8C0D1322-A9AC-43A6-B68F-17137FF19977}">
      <dsp:nvSpPr>
        <dsp:cNvPr id="0" name=""/>
        <dsp:cNvSpPr/>
      </dsp:nvSpPr>
      <dsp:spPr>
        <a:xfrm>
          <a:off x="0" y="1941164"/>
          <a:ext cx="4629824" cy="87395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Utjecaj na kvalitetu života i uređenost društva</a:t>
          </a:r>
          <a:endParaRPr lang="en-US" sz="2200" kern="1200"/>
        </a:p>
      </dsp:txBody>
      <dsp:txXfrm>
        <a:off x="0" y="1941164"/>
        <a:ext cx="4629824" cy="873953"/>
      </dsp:txXfrm>
    </dsp:sp>
    <dsp:sp modelId="{D3644C20-5DD6-40C6-B107-AE443F0ABC9B}">
      <dsp:nvSpPr>
        <dsp:cNvPr id="0" name=""/>
        <dsp:cNvSpPr/>
      </dsp:nvSpPr>
      <dsp:spPr>
        <a:xfrm>
          <a:off x="0" y="2878477"/>
          <a:ext cx="4629824" cy="8739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Povijesni razvoj</a:t>
          </a:r>
          <a:endParaRPr lang="en-US" sz="2200" kern="1200"/>
        </a:p>
      </dsp:txBody>
      <dsp:txXfrm>
        <a:off x="0" y="2878477"/>
        <a:ext cx="4629824" cy="8739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D2255B-8A5A-4AAA-8747-E385C0018EE0}">
      <dsp:nvSpPr>
        <dsp:cNvPr id="0" name=""/>
        <dsp:cNvSpPr/>
      </dsp:nvSpPr>
      <dsp:spPr>
        <a:xfrm>
          <a:off x="0" y="16424"/>
          <a:ext cx="4509568" cy="1855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Objašnjava kako je čovjek u povijesti različitim izumima unapređivao svoj  način života i rada</a:t>
          </a:r>
          <a:r>
            <a:rPr lang="en-US" sz="2600" kern="1200" dirty="0"/>
            <a:t>.</a:t>
          </a:r>
        </a:p>
      </dsp:txBody>
      <dsp:txXfrm>
        <a:off x="0" y="16424"/>
        <a:ext cx="4509568" cy="1855620"/>
      </dsp:txXfrm>
    </dsp:sp>
    <dsp:sp modelId="{3F05E2DF-D15E-4462-B854-5CD40FE00849}">
      <dsp:nvSpPr>
        <dsp:cNvPr id="0" name=""/>
        <dsp:cNvSpPr/>
      </dsp:nvSpPr>
      <dsp:spPr>
        <a:xfrm>
          <a:off x="0" y="1946924"/>
          <a:ext cx="4509568" cy="18556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Unaprjeđenje proizvodnje hrane, prijevoza robe, poboljšanja zdravlja,…</a:t>
          </a:r>
          <a:endParaRPr lang="en-US" sz="2600" kern="1200" dirty="0"/>
        </a:p>
      </dsp:txBody>
      <dsp:txXfrm>
        <a:off x="0" y="1946924"/>
        <a:ext cx="4509568" cy="18556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16C44-040D-4A8E-875B-582C21727E1F}">
      <dsp:nvSpPr>
        <dsp:cNvPr id="0" name=""/>
        <dsp:cNvSpPr/>
      </dsp:nvSpPr>
      <dsp:spPr>
        <a:xfrm>
          <a:off x="0" y="76059"/>
          <a:ext cx="4885203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S pomoću političke povijesti saznajemo:</a:t>
          </a:r>
          <a:endParaRPr lang="en-US" sz="4100" kern="1200" dirty="0"/>
        </a:p>
      </dsp:txBody>
      <dsp:txXfrm>
        <a:off x="0" y="76059"/>
        <a:ext cx="4885203" cy="1630980"/>
      </dsp:txXfrm>
    </dsp:sp>
    <dsp:sp modelId="{188E7B30-3C41-45E3-811A-12807F65C77E}">
      <dsp:nvSpPr>
        <dsp:cNvPr id="0" name=""/>
        <dsp:cNvSpPr/>
      </dsp:nvSpPr>
      <dsp:spPr>
        <a:xfrm>
          <a:off x="0" y="1707039"/>
          <a:ext cx="4885203" cy="26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k</a:t>
          </a:r>
          <a:r>
            <a:rPr lang="hr-HR" sz="2400" kern="1200" dirty="0"/>
            <a:t>ako su izgrađene vlast i državne institucije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o b</a:t>
          </a:r>
          <a:r>
            <a:rPr lang="hr-HR" sz="2400" kern="1200" dirty="0"/>
            <a:t>orba</a:t>
          </a:r>
          <a:r>
            <a:rPr lang="en-US" sz="2400" kern="1200" dirty="0"/>
            <a:t>ma</a:t>
          </a:r>
          <a:r>
            <a:rPr lang="hr-HR" sz="2400" kern="1200" dirty="0"/>
            <a:t> za moć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o b</a:t>
          </a:r>
          <a:r>
            <a:rPr lang="hr-HR" sz="2400" kern="1200" dirty="0"/>
            <a:t>orba</a:t>
          </a:r>
          <a:r>
            <a:rPr lang="en-US" sz="2400" kern="1200" dirty="0"/>
            <a:t>ma</a:t>
          </a:r>
          <a:r>
            <a:rPr lang="hr-HR" sz="2400" kern="1200" dirty="0"/>
            <a:t> za postizanje i očuvanje ljudskih prava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p</a:t>
          </a:r>
          <a:r>
            <a:rPr lang="hr-HR" sz="2400" kern="1200" dirty="0"/>
            <a:t>ravda i jednakost svih ljudi pred zakonom</a:t>
          </a:r>
          <a:endParaRPr lang="en-US" sz="2400" kern="1200" dirty="0"/>
        </a:p>
      </dsp:txBody>
      <dsp:txXfrm>
        <a:off x="0" y="1707039"/>
        <a:ext cx="4885203" cy="26309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39CF3-33AD-4D49-8838-0E9B38322A06}">
      <dsp:nvSpPr>
        <dsp:cNvPr id="0" name=""/>
        <dsp:cNvSpPr/>
      </dsp:nvSpPr>
      <dsp:spPr>
        <a:xfrm>
          <a:off x="-23214" y="-33351"/>
          <a:ext cx="4885203" cy="11428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Ovo područje tumači</a:t>
          </a:r>
          <a:r>
            <a:rPr lang="en-US" sz="2000" kern="1200" dirty="0"/>
            <a:t> </a:t>
          </a:r>
          <a:r>
            <a:rPr lang="hr-HR" sz="2000" kern="1200" dirty="0"/>
            <a:t>kako su ideje, vjerovanja i vrijednosti utjecale na ljudsko djelovanje kroz povijest</a:t>
          </a:r>
          <a:r>
            <a:rPr lang="en-US" sz="2000" kern="1200" dirty="0"/>
            <a:t>.</a:t>
          </a:r>
        </a:p>
      </dsp:txBody>
      <dsp:txXfrm>
        <a:off x="-23214" y="-33351"/>
        <a:ext cx="3490941" cy="1142825"/>
      </dsp:txXfrm>
    </dsp:sp>
    <dsp:sp modelId="{8C7DE9BB-0D55-4B09-BB77-81EFB44727F1}">
      <dsp:nvSpPr>
        <dsp:cNvPr id="0" name=""/>
        <dsp:cNvSpPr/>
      </dsp:nvSpPr>
      <dsp:spPr>
        <a:xfrm>
          <a:off x="421182" y="1226302"/>
          <a:ext cx="3908162" cy="1009420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Filozofija, religija i kultura su:</a:t>
          </a:r>
          <a:endParaRPr lang="en-US" sz="2400" kern="1200" dirty="0"/>
        </a:p>
      </dsp:txBody>
      <dsp:txXfrm>
        <a:off x="421182" y="1226302"/>
        <a:ext cx="2924730" cy="1009420"/>
      </dsp:txXfrm>
    </dsp:sp>
    <dsp:sp modelId="{FD577EF7-7CAA-45C2-8582-D367F01B9660}">
      <dsp:nvSpPr>
        <dsp:cNvPr id="0" name=""/>
        <dsp:cNvSpPr/>
      </dsp:nvSpPr>
      <dsp:spPr>
        <a:xfrm>
          <a:off x="386126" y="2419253"/>
          <a:ext cx="4623121" cy="1009420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</a:t>
          </a:r>
          <a:r>
            <a:rPr lang="hr-HR" sz="2400" kern="1200" dirty="0" err="1"/>
            <a:t>redište</a:t>
          </a:r>
          <a:r>
            <a:rPr lang="hr-HR" sz="2400" kern="1200" dirty="0"/>
            <a:t> težnji i dostignuća svih društava</a:t>
          </a:r>
          <a:endParaRPr lang="en-US" sz="2400" kern="1200" dirty="0"/>
        </a:p>
      </dsp:txBody>
      <dsp:txXfrm>
        <a:off x="386126" y="2419253"/>
        <a:ext cx="3465559" cy="1009420"/>
      </dsp:txXfrm>
    </dsp:sp>
    <dsp:sp modelId="{A677CD25-BF0A-44E3-8DEF-F0878150B0CA}">
      <dsp:nvSpPr>
        <dsp:cNvPr id="0" name=""/>
        <dsp:cNvSpPr/>
      </dsp:nvSpPr>
      <dsp:spPr>
        <a:xfrm>
          <a:off x="770142" y="3612204"/>
          <a:ext cx="4509706" cy="100942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izvor povijesnih promjena od najranijih vremena</a:t>
          </a:r>
          <a:r>
            <a:rPr lang="en-US" sz="2400" kern="1200" dirty="0"/>
            <a:t>.</a:t>
          </a:r>
        </a:p>
      </dsp:txBody>
      <dsp:txXfrm>
        <a:off x="770142" y="3612204"/>
        <a:ext cx="3374905" cy="1009420"/>
      </dsp:txXfrm>
    </dsp:sp>
    <dsp:sp modelId="{506DE78D-8FC4-4123-9A8D-1E8BC0A73114}">
      <dsp:nvSpPr>
        <dsp:cNvPr id="0" name=""/>
        <dsp:cNvSpPr/>
      </dsp:nvSpPr>
      <dsp:spPr>
        <a:xfrm>
          <a:off x="3345913" y="806475"/>
          <a:ext cx="656123" cy="6561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345913" y="806475"/>
        <a:ext cx="656123" cy="656123"/>
      </dsp:txXfrm>
    </dsp:sp>
    <dsp:sp modelId="{D4B23B2F-3FB1-41AB-A060-C6BE7DD6D828}">
      <dsp:nvSpPr>
        <dsp:cNvPr id="0" name=""/>
        <dsp:cNvSpPr/>
      </dsp:nvSpPr>
      <dsp:spPr>
        <a:xfrm>
          <a:off x="3673221" y="1999426"/>
          <a:ext cx="656123" cy="6561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673221" y="1999426"/>
        <a:ext cx="656123" cy="656123"/>
      </dsp:txXfrm>
    </dsp:sp>
    <dsp:sp modelId="{8CBFC741-0592-449B-8EF5-294CA0DECAC1}">
      <dsp:nvSpPr>
        <dsp:cNvPr id="0" name=""/>
        <dsp:cNvSpPr/>
      </dsp:nvSpPr>
      <dsp:spPr>
        <a:xfrm>
          <a:off x="3995645" y="3192377"/>
          <a:ext cx="656123" cy="6561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995645" y="3192377"/>
        <a:ext cx="656123" cy="6561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76A62E-66D5-4329-8858-C58B19376B31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E12F5-EC33-4A92-8059-6DDDA20D2EEA}">
      <dsp:nvSpPr>
        <dsp:cNvPr id="0" name=""/>
        <dsp:cNvSpPr/>
      </dsp:nvSpPr>
      <dsp:spPr>
        <a:xfrm>
          <a:off x="0" y="1869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</a:t>
          </a:r>
          <a:r>
            <a:rPr lang="hr-HR" sz="2800" kern="1200" dirty="0" smtClean="0"/>
            <a:t> </a:t>
          </a:r>
          <a:r>
            <a:rPr lang="en-US" sz="2800" kern="1200" dirty="0" smtClean="0"/>
            <a:t>d</a:t>
          </a:r>
          <a:r>
            <a:rPr lang="hr-HR" sz="2800" kern="1200" dirty="0"/>
            <a:t>oprinose razvoju povijesnog, kritičkog i kreativnog mišljenja</a:t>
          </a:r>
          <a:endParaRPr lang="en-US" sz="2800" kern="1200" dirty="0"/>
        </a:p>
      </dsp:txBody>
      <dsp:txXfrm>
        <a:off x="0" y="1869"/>
        <a:ext cx="4869656" cy="1275103"/>
      </dsp:txXfrm>
    </dsp:sp>
    <dsp:sp modelId="{0557EFDB-ABE0-4972-B204-4B29D9E6A06A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E9085-75BF-4D6A-9120-666E10F8C6F3}">
      <dsp:nvSpPr>
        <dsp:cNvPr id="0" name=""/>
        <dsp:cNvSpPr/>
      </dsp:nvSpPr>
      <dsp:spPr>
        <a:xfrm>
          <a:off x="0" y="1276973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</a:t>
          </a:r>
          <a:r>
            <a:rPr lang="hr-HR" sz="2800" kern="1200" dirty="0" smtClean="0"/>
            <a:t> </a:t>
          </a:r>
          <a:r>
            <a:rPr lang="en-US" sz="2800" kern="1200" dirty="0" smtClean="0"/>
            <a:t>p</a:t>
          </a:r>
          <a:r>
            <a:rPr lang="hr-HR" sz="2800" kern="1200" dirty="0"/>
            <a:t>omažu u razumijevanju načina rada povjesničara</a:t>
          </a:r>
          <a:endParaRPr lang="en-US" sz="2800" kern="1200" dirty="0"/>
        </a:p>
      </dsp:txBody>
      <dsp:txXfrm>
        <a:off x="0" y="1276973"/>
        <a:ext cx="4869656" cy="1275103"/>
      </dsp:txXfrm>
    </dsp:sp>
    <dsp:sp modelId="{282F5829-1ECC-4C26-ABFB-558E9938E792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5C266-0CB6-4B36-8351-551A608801FE}">
      <dsp:nvSpPr>
        <dsp:cNvPr id="0" name=""/>
        <dsp:cNvSpPr/>
      </dsp:nvSpPr>
      <dsp:spPr>
        <a:xfrm>
          <a:off x="0" y="2552076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</a:t>
          </a:r>
          <a:r>
            <a:rPr lang="hr-HR" sz="2800" kern="1200" dirty="0" smtClean="0"/>
            <a:t> </a:t>
          </a:r>
          <a:r>
            <a:rPr lang="en-US" sz="2800" kern="1200" dirty="0" smtClean="0"/>
            <a:t>k</a:t>
          </a:r>
          <a:r>
            <a:rPr lang="hr-HR" sz="2800" kern="1200" dirty="0"/>
            <a:t>oristimo ih i za stvaranje asocijacija</a:t>
          </a:r>
          <a:endParaRPr lang="en-US" sz="2800" kern="1200" dirty="0"/>
        </a:p>
      </dsp:txBody>
      <dsp:txXfrm>
        <a:off x="0" y="2552076"/>
        <a:ext cx="4869656" cy="127510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9CA2A-2975-4D08-A43F-454B17F781EF}">
      <dsp:nvSpPr>
        <dsp:cNvPr id="0" name=""/>
        <dsp:cNvSpPr/>
      </dsp:nvSpPr>
      <dsp:spPr>
        <a:xfrm>
          <a:off x="0" y="288224"/>
          <a:ext cx="4869656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Tijek vremena utječe na život čovjeka</a:t>
          </a:r>
          <a:r>
            <a:rPr lang="en-US" sz="2600" kern="1200" dirty="0"/>
            <a:t>.</a:t>
          </a:r>
        </a:p>
      </dsp:txBody>
      <dsp:txXfrm>
        <a:off x="0" y="288224"/>
        <a:ext cx="4869656" cy="1034280"/>
      </dsp:txXfrm>
    </dsp:sp>
    <dsp:sp modelId="{6DFD577E-CBD4-42FD-A139-7E077A47A3E0}">
      <dsp:nvSpPr>
        <dsp:cNvPr id="0" name=""/>
        <dsp:cNvSpPr/>
      </dsp:nvSpPr>
      <dsp:spPr>
        <a:xfrm>
          <a:off x="0" y="1397384"/>
          <a:ext cx="4869656" cy="10342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Bez kronološkog okvira ne mogu se razumjeti prošlost i sadašnjost</a:t>
          </a:r>
          <a:r>
            <a:rPr lang="en-US" sz="2600" kern="1200" dirty="0"/>
            <a:t>.</a:t>
          </a:r>
        </a:p>
      </dsp:txBody>
      <dsp:txXfrm>
        <a:off x="0" y="1397384"/>
        <a:ext cx="4869656" cy="1034280"/>
      </dsp:txXfrm>
    </dsp:sp>
    <dsp:sp modelId="{A129F1F3-D560-4B5D-8E42-3105F8828A4C}">
      <dsp:nvSpPr>
        <dsp:cNvPr id="0" name=""/>
        <dsp:cNvSpPr/>
      </dsp:nvSpPr>
      <dsp:spPr>
        <a:xfrm>
          <a:off x="0" y="2506545"/>
          <a:ext cx="4869656" cy="1034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Razvija</a:t>
          </a:r>
          <a:r>
            <a:rPr lang="en-US" sz="2600" kern="1200" dirty="0"/>
            <a:t> se s</a:t>
          </a:r>
          <a:r>
            <a:rPr lang="hr-HR" sz="2600" kern="1200" dirty="0"/>
            <a:t>posobnost uporabe povijesnih zemljovida</a:t>
          </a:r>
          <a:r>
            <a:rPr lang="en-US" sz="2600" kern="1200" dirty="0"/>
            <a:t>.</a:t>
          </a:r>
        </a:p>
      </dsp:txBody>
      <dsp:txXfrm>
        <a:off x="0" y="2506545"/>
        <a:ext cx="4869656" cy="1034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DE4AF2-96D6-4BA4-93E1-1655AC943DBE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58DB9-C9DE-468D-B97B-BCE5ECBBCF9E}">
      <dsp:nvSpPr>
        <dsp:cNvPr id="0" name=""/>
        <dsp:cNvSpPr/>
      </dsp:nvSpPr>
      <dsp:spPr>
        <a:xfrm>
          <a:off x="0" y="1869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Ljudska radoznalost dovela do promjena u životu</a:t>
          </a:r>
          <a:endParaRPr lang="en-US" sz="3300" kern="1200" dirty="0"/>
        </a:p>
      </dsp:txBody>
      <dsp:txXfrm>
        <a:off x="0" y="1869"/>
        <a:ext cx="4869656" cy="1275103"/>
      </dsp:txXfrm>
    </dsp:sp>
    <dsp:sp modelId="{B51AA96C-AF35-4139-B41E-D8874BB4395B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3E593-D465-4CBE-8D11-958556C11489}">
      <dsp:nvSpPr>
        <dsp:cNvPr id="0" name=""/>
        <dsp:cNvSpPr/>
      </dsp:nvSpPr>
      <dsp:spPr>
        <a:xfrm>
          <a:off x="0" y="1276973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Unapređenje i nazadovanje života ljudi</a:t>
          </a:r>
          <a:endParaRPr lang="en-US" sz="3300" kern="1200"/>
        </a:p>
      </dsp:txBody>
      <dsp:txXfrm>
        <a:off x="0" y="1276973"/>
        <a:ext cx="4869656" cy="1275103"/>
      </dsp:txXfrm>
    </dsp:sp>
    <dsp:sp modelId="{4950AB98-B612-4408-8A52-6EA17A22DEB9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476ED-D5F0-467D-9E57-05B499F9A758}">
      <dsp:nvSpPr>
        <dsp:cNvPr id="0" name=""/>
        <dsp:cNvSpPr/>
      </dsp:nvSpPr>
      <dsp:spPr>
        <a:xfrm>
          <a:off x="0" y="2552076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Kontinuitet razvoja grada</a:t>
          </a:r>
          <a:endParaRPr lang="en-US" sz="3300" kern="1200"/>
        </a:p>
      </dsp:txBody>
      <dsp:txXfrm>
        <a:off x="0" y="2552076"/>
        <a:ext cx="4869656" cy="1275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4.9.2019.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Kako se proučava </a:t>
            </a:r>
            <a:r>
              <a:rPr lang="hr-HR" sz="4000" dirty="0" smtClean="0"/>
              <a:t>povijest?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Uvod u povijest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E82A66-1AD2-407E-B703-80F7E568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Kako učimo o povijesti?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E91A2490-D496-445D-9BB6-FCCD04CE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97" y="888166"/>
            <a:ext cx="5265927" cy="36976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400" dirty="0"/>
              <a:t>Za proučavanje svakog od ovih područja nužne su nam vještine.</a:t>
            </a:r>
          </a:p>
          <a:p>
            <a:pPr marL="0" indent="0">
              <a:buNone/>
            </a:pPr>
            <a:r>
              <a:rPr lang="hr-HR" sz="2400" dirty="0"/>
              <a:t>Njih nalazimo u savladavanju </a:t>
            </a:r>
            <a:r>
              <a:rPr lang="hr-HR" sz="2400" b="1" dirty="0"/>
              <a:t>povijesnih koncepata</a:t>
            </a:r>
            <a:r>
              <a:rPr lang="hr-HR" sz="2400" dirty="0"/>
              <a:t>:</a:t>
            </a:r>
          </a:p>
          <a:p>
            <a:r>
              <a:rPr lang="hr-HR" sz="2400" dirty="0"/>
              <a:t>Vrijeme i prostor</a:t>
            </a:r>
          </a:p>
          <a:p>
            <a:r>
              <a:rPr lang="hr-HR" sz="2400" dirty="0"/>
              <a:t>Uzroci i posljedice</a:t>
            </a:r>
          </a:p>
          <a:p>
            <a:r>
              <a:rPr lang="hr-HR" sz="2400" dirty="0"/>
              <a:t>Kontinuiteti i promjene</a:t>
            </a:r>
          </a:p>
          <a:p>
            <a:r>
              <a:rPr lang="hr-HR" sz="2400" dirty="0"/>
              <a:t>Rad s povijesnim izvorima</a:t>
            </a:r>
          </a:p>
          <a:p>
            <a:r>
              <a:rPr lang="hr-HR" sz="2400" dirty="0"/>
              <a:t>Povijesna perspektiva</a:t>
            </a:r>
          </a:p>
          <a:p>
            <a:r>
              <a:rPr lang="hr-HR" sz="2400" dirty="0"/>
              <a:t>Usporedba i sučeljavanje</a:t>
            </a:r>
          </a:p>
        </p:txBody>
      </p:sp>
    </p:spTree>
    <p:extLst>
      <p:ext uri="{BB962C8B-B14F-4D97-AF65-F5344CB8AC3E}">
        <p14:creationId xmlns:p14="http://schemas.microsoft.com/office/powerpoint/2010/main" xmlns="" val="224733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15A2FA-7400-48F0-9811-72A1FEF9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Povijesni koncepti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399B669-4663-4BB3-B6D3-36D5364C4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6735907"/>
              </p:ext>
            </p:extLst>
          </p:nvPr>
        </p:nvGraphicFramePr>
        <p:xfrm>
          <a:off x="3758056" y="1008422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2915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8DE6E8-7423-4F25-86BA-069F9D38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Vrijeme i prostor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AF92EED-19F8-410E-8271-9C5DC52C2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141139"/>
              </p:ext>
            </p:extLst>
          </p:nvPr>
        </p:nvGraphicFramePr>
        <p:xfrm>
          <a:off x="3790336" y="64765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001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EB4DBF-5207-4F8D-A64D-55B39F04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chemeClr val="accent1"/>
                </a:solidFill>
              </a:rPr>
              <a:t>Uzroci i posljedice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014967D-2606-4F97-8B43-0CC19073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dirty="0"/>
              <a:t>Objašnjav</a:t>
            </a:r>
            <a:r>
              <a:rPr lang="en-US" sz="2400" dirty="0"/>
              <a:t>a</a:t>
            </a:r>
            <a:r>
              <a:rPr lang="hr-HR" sz="2400" dirty="0"/>
              <a:t> se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hr-HR" sz="2400" dirty="0"/>
              <a:t>čimbenici su pridonijeli pojedinim povijesnim događajima, pojavama i procesima</a:t>
            </a:r>
            <a:r>
              <a:rPr lang="en-US" sz="2400" dirty="0"/>
              <a:t>.</a:t>
            </a:r>
            <a:endParaRPr lang="hr-HR" sz="2400" dirty="0"/>
          </a:p>
          <a:p>
            <a:r>
              <a:rPr lang="en-US" sz="2400" dirty="0"/>
              <a:t>z</a:t>
            </a:r>
            <a:r>
              <a:rPr lang="hr-HR" sz="2400" dirty="0"/>
              <a:t>ašto su se događaji zbili tako kako jesu</a:t>
            </a:r>
            <a:r>
              <a:rPr lang="en-US" sz="2400" dirty="0"/>
              <a:t>.</a:t>
            </a:r>
            <a:endParaRPr lang="hr-HR" sz="2400" dirty="0"/>
          </a:p>
          <a:p>
            <a:r>
              <a:rPr lang="en-US" sz="2400" dirty="0"/>
              <a:t>z</a:t>
            </a:r>
            <a:r>
              <a:rPr lang="hr-HR" sz="2400" dirty="0"/>
              <a:t>ašto jedan događaj može imati višestruke uzroke i posljedice</a:t>
            </a:r>
            <a:r>
              <a:rPr lang="en-US" sz="2400" dirty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80285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CDF9B2-F98E-46E7-8DE0-8D5A72AC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Kontinuiteti i promjene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C8AB25F-56FE-4777-B56B-FC1A59F95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8562500"/>
              </p:ext>
            </p:extLst>
          </p:nvPr>
        </p:nvGraphicFramePr>
        <p:xfrm>
          <a:off x="3758056" y="10685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382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966391" y="286052"/>
            <a:ext cx="1650235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E72C22-05D6-45D4-8096-C4974276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903081"/>
            <a:ext cx="2002054" cy="1335881"/>
          </a:xfrm>
        </p:spPr>
        <p:txBody>
          <a:bodyPr>
            <a:normAutofit/>
          </a:bodyPr>
          <a:lstStyle/>
          <a:p>
            <a:r>
              <a:rPr lang="hr-HR" sz="2400">
                <a:solidFill>
                  <a:srgbClr val="FFFFFF"/>
                </a:solidFill>
              </a:rPr>
              <a:t>Rad s povijesnim izvorima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56C6B59-989A-49F3-B4E5-F4C46D874C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4695353"/>
              </p:ext>
            </p:extLst>
          </p:nvPr>
        </p:nvGraphicFramePr>
        <p:xfrm>
          <a:off x="3609952" y="948294"/>
          <a:ext cx="5064941" cy="338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6393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336162-B533-4EFE-8BB3-8EBB4A5E3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85788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87F68E-59FE-471D-86B9-88445D8C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059302"/>
            <a:ext cx="2774103" cy="1024896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Autofit/>
          </a:bodyPr>
          <a:lstStyle/>
          <a:p>
            <a:r>
              <a:rPr lang="hr-HR" sz="4000" dirty="0">
                <a:solidFill>
                  <a:srgbClr val="262626"/>
                </a:solidFill>
              </a:rPr>
              <a:t>Povijesna perspektiva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3A9491F-FECB-47CB-8B5F-1D5DA5B5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88166"/>
            <a:ext cx="4056522" cy="3939542"/>
          </a:xfrm>
        </p:spPr>
        <p:txBody>
          <a:bodyPr anchor="ctr">
            <a:normAutofit/>
          </a:bodyPr>
          <a:lstStyle/>
          <a:p>
            <a:pPr lvl="0"/>
            <a:r>
              <a:rPr lang="hr-HR" sz="1800" dirty="0"/>
              <a:t>Proučavanja povijesnih izvora i različita tumačenja</a:t>
            </a:r>
            <a:endParaRPr lang="en-US" sz="1800" dirty="0"/>
          </a:p>
          <a:p>
            <a:pPr lvl="0"/>
            <a:r>
              <a:rPr lang="hr-HR" sz="1800" dirty="0"/>
              <a:t>Zaključci sadržavaju i osobna mišljenja</a:t>
            </a:r>
            <a:endParaRPr lang="en-US" sz="1800" dirty="0"/>
          </a:p>
          <a:p>
            <a:pPr lvl="0"/>
            <a:r>
              <a:rPr lang="hr-HR" sz="1800" dirty="0"/>
              <a:t>Različite povijesne perspektive</a:t>
            </a:r>
          </a:p>
          <a:p>
            <a:pPr lvl="0"/>
            <a:r>
              <a:rPr lang="hr-HR" sz="1800" dirty="0"/>
              <a:t>Prošlim događajima se naknadno određuje važnost i pripisuju određena značenja </a:t>
            </a:r>
            <a:endParaRPr lang="en-US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19510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B913D6-B73C-48CB-819B-F19EC00D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 sz="3700">
                <a:solidFill>
                  <a:schemeClr val="accent1"/>
                </a:solidFill>
              </a:rPr>
              <a:t>Usporedba i sučeljavanje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A42567B-EBA8-46BF-B39E-E271C060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Povijesni događaji se mogu objasniti i ocijeniti</a:t>
            </a:r>
            <a:r>
              <a:rPr lang="en-US" sz="2400" dirty="0"/>
              <a:t>.</a:t>
            </a:r>
            <a:endParaRPr lang="hr-HR" sz="2400" dirty="0"/>
          </a:p>
          <a:p>
            <a:r>
              <a:rPr lang="hr-HR" sz="2400" dirty="0"/>
              <a:t>Njihovom usporedbom mogu se uočavati sličnosti i zajednička obilježja</a:t>
            </a:r>
            <a:r>
              <a:rPr lang="en-US" sz="2400" dirty="0"/>
              <a:t>.</a:t>
            </a:r>
            <a:endParaRPr lang="hr-HR" sz="2400" dirty="0"/>
          </a:p>
          <a:p>
            <a:r>
              <a:rPr lang="hr-HR" sz="2400" dirty="0"/>
              <a:t>Uočava</a:t>
            </a:r>
            <a:r>
              <a:rPr lang="en-US" sz="2400" dirty="0" err="1"/>
              <a:t>ju</a:t>
            </a:r>
            <a:r>
              <a:rPr lang="en-US" sz="2400" dirty="0"/>
              <a:t> se </a:t>
            </a:r>
            <a:r>
              <a:rPr lang="en-US" sz="2400" dirty="0" err="1"/>
              <a:t>i</a:t>
            </a:r>
            <a:r>
              <a:rPr lang="hr-HR" sz="2400" dirty="0"/>
              <a:t> različitosti</a:t>
            </a:r>
          </a:p>
          <a:p>
            <a:r>
              <a:rPr lang="hr-HR" sz="2400" dirty="0"/>
              <a:t>Podjela po sličnostima i razlikama u skupine</a:t>
            </a:r>
          </a:p>
          <a:p>
            <a:r>
              <a:rPr lang="hr-HR" sz="2400" dirty="0"/>
              <a:t>Donošenje zajedničkih zaključaka</a:t>
            </a:r>
          </a:p>
        </p:txBody>
      </p:sp>
    </p:spTree>
    <p:extLst>
      <p:ext uri="{BB962C8B-B14F-4D97-AF65-F5344CB8AC3E}">
        <p14:creationId xmlns:p14="http://schemas.microsoft.com/office/powerpoint/2010/main" xmlns="" val="307970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D15600-B12A-4222-A5E1-E38248C3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 sz="3700">
                <a:solidFill>
                  <a:schemeClr val="accent1"/>
                </a:solidFill>
              </a:rPr>
              <a:t>UPAMTIMO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ABEAAD-44C4-4F08-870D-2976B1C6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5170793" cy="36976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400" dirty="0"/>
              <a:t>Pet velikih područja ljudskih djelatnosti:</a:t>
            </a:r>
          </a:p>
          <a:p>
            <a:r>
              <a:rPr lang="hr-HR" sz="2400" dirty="0"/>
              <a:t>Društvo, ekonomija, znanost i tehnologija, politika, filozofija, religija i kultura</a:t>
            </a:r>
          </a:p>
          <a:p>
            <a:pPr marL="0" indent="0">
              <a:buNone/>
            </a:pPr>
            <a:r>
              <a:rPr lang="hr-HR" sz="2400" dirty="0"/>
              <a:t>Povijesni koncepti:</a:t>
            </a:r>
          </a:p>
          <a:p>
            <a:r>
              <a:rPr lang="hr-HR" sz="2400" dirty="0"/>
              <a:t>Vrijeme i prostor, uzroci i posljedice, kontinuiteti i promjene, rad s povijesnim izvorima, povijesna perspektiva, usporedba i sučeljavanje</a:t>
            </a:r>
          </a:p>
        </p:txBody>
      </p:sp>
    </p:spTree>
    <p:extLst>
      <p:ext uri="{BB962C8B-B14F-4D97-AF65-F5344CB8AC3E}">
        <p14:creationId xmlns:p14="http://schemas.microsoft.com/office/powerpoint/2010/main" xmlns="" val="27243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4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6610" y="373761"/>
            <a:ext cx="7426997" cy="4395978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8595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2993BC-68EA-4F9B-B6A2-D19E6182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82403"/>
            <a:ext cx="6858000" cy="1035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6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600" kern="120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Povijest</a:t>
            </a:r>
            <a:r>
              <a:rPr lang="en-US" sz="26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je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svjedok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vremena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svjetlo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istine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život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pamćenja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učiteljica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života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glasnica</a:t>
            </a:r>
            <a:r>
              <a:rPr lang="en-US" sz="2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starine</a:t>
            </a:r>
            <a:r>
              <a:rPr lang="hr-HR" sz="26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260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  <a:endParaRPr lang="en-US" sz="26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0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B6B51F79-319D-4184-B2BE-FB4D3E523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7085849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224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4AD9C6-CC29-44ED-B856-17D5C32A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533" y="663259"/>
            <a:ext cx="3754752" cy="9941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3600" dirty="0"/>
              <a:t>Kako proučavamo povijest?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58955A76-B727-4686-A08D-0093BBA10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994" y="647654"/>
            <a:ext cx="984799" cy="361394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FCB481-F853-49B3-90F6-15B771FA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077" y="1875335"/>
            <a:ext cx="4117208" cy="2680639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hr-HR" sz="3100" dirty="0"/>
              <a:t>Pet velikih područja ljudskih djelatnosti:</a:t>
            </a:r>
          </a:p>
          <a:p>
            <a:r>
              <a:rPr lang="hr-HR" sz="3100" dirty="0"/>
              <a:t>Društvo </a:t>
            </a:r>
          </a:p>
          <a:p>
            <a:r>
              <a:rPr lang="hr-HR" sz="3100" dirty="0"/>
              <a:t>Ekonomija </a:t>
            </a:r>
          </a:p>
          <a:p>
            <a:r>
              <a:rPr lang="hr-HR" sz="3100" dirty="0"/>
              <a:t>Znanost i tehnologija</a:t>
            </a:r>
          </a:p>
          <a:p>
            <a:r>
              <a:rPr lang="hr-HR" sz="3100" dirty="0"/>
              <a:t>Politika </a:t>
            </a:r>
          </a:p>
          <a:p>
            <a:r>
              <a:rPr lang="hr-HR" sz="3100" dirty="0"/>
              <a:t>Filozofija, religija i kultura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245739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F3A0F1-DC92-4ABB-9E4A-4AE502EC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Društvo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AAFDA9FF-4E49-49E4-9211-5911DF2E9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777135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3347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3724C9-4F8F-48C5-946C-3EE4428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Ekonomija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A50EAF4-2608-43F5-880B-AE81263ED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1499151"/>
              </p:ext>
            </p:extLst>
          </p:nvPr>
        </p:nvGraphicFramePr>
        <p:xfrm>
          <a:off x="4151104" y="948294"/>
          <a:ext cx="4629824" cy="381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567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64221D-2597-422A-AA23-B586F3E8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Znanost i tehnologija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A2482FE-A3FA-4741-A278-34AE44C59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2267750"/>
              </p:ext>
            </p:extLst>
          </p:nvPr>
        </p:nvGraphicFramePr>
        <p:xfrm>
          <a:off x="4271360" y="948294"/>
          <a:ext cx="4509568" cy="381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7088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9767A7-8D35-45B7-9978-C3ABA4D9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Politika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93F0CCB-26FA-46BD-87D5-30652B860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5109111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2503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82C57C-3226-466B-B4EF-BB463EE4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Filozofija, religija i kultura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CFE5E050-37B6-45F0-9166-920360F3E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2412587"/>
              </p:ext>
            </p:extLst>
          </p:nvPr>
        </p:nvGraphicFramePr>
        <p:xfrm>
          <a:off x="3893223" y="353194"/>
          <a:ext cx="4885203" cy="458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4575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FA47B2891BD49957C86654C0F0DDA" ma:contentTypeVersion="8" ma:contentTypeDescription="Create a new document." ma:contentTypeScope="" ma:versionID="f0524fe96b272a68b8f03ebb2e3b1e08">
  <xsd:schema xmlns:xsd="http://www.w3.org/2001/XMLSchema" xmlns:xs="http://www.w3.org/2001/XMLSchema" xmlns:p="http://schemas.microsoft.com/office/2006/metadata/properties" xmlns:ns3="16cdc9ad-9208-48ec-9592-3386a0906463" targetNamespace="http://schemas.microsoft.com/office/2006/metadata/properties" ma:root="true" ma:fieldsID="f028c318087bd71723294016cc8ebe69" ns3:_="">
    <xsd:import namespace="16cdc9ad-9208-48ec-9592-3386a09064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dc9ad-9208-48ec-9592-3386a090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CAAF9C-1803-4DCE-9214-2AC08695B9B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0F460B-DC54-4F4D-AF53-A508B18DE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dc9ad-9208-48ec-9592-3386a0906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80B0A-DFEE-4B25-A17D-75881A197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539</Words>
  <Application>Microsoft Office PowerPoint</Application>
  <PresentationFormat>On-screen Show (16:9)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Kako se proučava povijest?</vt:lpstr>
      <vt:lpstr>“Povijest je svjedok vremena, svjetlo istine, život pamćenja, učiteljica života, glasnica starine”.</vt:lpstr>
      <vt:lpstr>Slide 3</vt:lpstr>
      <vt:lpstr>Kako proučavamo povijest?</vt:lpstr>
      <vt:lpstr>Društvo</vt:lpstr>
      <vt:lpstr>Ekonomija</vt:lpstr>
      <vt:lpstr>Znanost i tehnologija</vt:lpstr>
      <vt:lpstr>Politika</vt:lpstr>
      <vt:lpstr>Filozofija, religija i kultura</vt:lpstr>
      <vt:lpstr>Kako učimo o povijesti?</vt:lpstr>
      <vt:lpstr>Povijesni koncepti</vt:lpstr>
      <vt:lpstr>Vrijeme i prostor</vt:lpstr>
      <vt:lpstr>Uzroci i posljedice</vt:lpstr>
      <vt:lpstr>Kontinuiteti i promjene</vt:lpstr>
      <vt:lpstr>Rad s povijesnim izvorima</vt:lpstr>
      <vt:lpstr>Povijesna perspektiva</vt:lpstr>
      <vt:lpstr>Usporedba i sučeljavanje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proučava povijest</dc:title>
  <dc:creator>ivan.cuzic1@skole.hr</dc:creator>
  <cp:lastModifiedBy>dvukelic</cp:lastModifiedBy>
  <cp:revision>2</cp:revision>
  <dcterms:created xsi:type="dcterms:W3CDTF">2019-09-03T21:28:41Z</dcterms:created>
  <dcterms:modified xsi:type="dcterms:W3CDTF">2019-09-04T07:50:57Z</dcterms:modified>
</cp:coreProperties>
</file>